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01" r:id="rId2"/>
    <p:sldId id="596" r:id="rId3"/>
    <p:sldId id="597" r:id="rId4"/>
    <p:sldId id="598" r:id="rId5"/>
    <p:sldId id="599" r:id="rId6"/>
    <p:sldId id="610" r:id="rId7"/>
    <p:sldId id="602" r:id="rId8"/>
    <p:sldId id="604" r:id="rId9"/>
    <p:sldId id="611" r:id="rId10"/>
    <p:sldId id="612" r:id="rId11"/>
    <p:sldId id="605" r:id="rId12"/>
    <p:sldId id="601" r:id="rId13"/>
    <p:sldId id="608" r:id="rId14"/>
    <p:sldId id="609" r:id="rId1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000"/>
    <a:srgbClr val="FFFF00"/>
    <a:srgbClr val="000066"/>
    <a:srgbClr val="000099"/>
    <a:srgbClr val="0066CC"/>
    <a:srgbClr val="00CCFF"/>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7" autoAdjust="0"/>
    <p:restoredTop sz="94560" autoAdjust="0"/>
  </p:normalViewPr>
  <p:slideViewPr>
    <p:cSldViewPr snapToGrid="0">
      <p:cViewPr varScale="1">
        <p:scale>
          <a:sx n="82" d="100"/>
          <a:sy n="82" d="100"/>
        </p:scale>
        <p:origin x="20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1DF902-9CB8-4188-8BE2-2DB4A213AAC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27678A59-7DA8-4F50-8A91-38C51D3CC6D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0191176-285B-442A-BA16-A61CA6B83A64}" type="datetimeFigureOut">
              <a:rPr lang="en-GB"/>
              <a:pPr>
                <a:defRPr/>
              </a:pPr>
              <a:t>04/04/2025</a:t>
            </a:fld>
            <a:endParaRPr lang="en-GB"/>
          </a:p>
        </p:txBody>
      </p:sp>
      <p:sp>
        <p:nvSpPr>
          <p:cNvPr id="4" name="Slide Image Placeholder 3">
            <a:extLst>
              <a:ext uri="{FF2B5EF4-FFF2-40B4-BE49-F238E27FC236}">
                <a16:creationId xmlns:a16="http://schemas.microsoft.com/office/drawing/2014/main" id="{DA3A41EA-7097-47F7-8376-2A5B693AE85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941D08D3-CA63-4CEE-A52B-7672E756755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B1C94DE2-AAC6-43DE-BD3C-6C71A3AA6D6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9AB56365-8CAE-49A0-9F88-16C7CBFA057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DFC8A16-5184-4863-8B1E-A00ED9B0325B}" type="slidenum">
              <a:rPr lang="en-GB" altLang="en-US"/>
              <a:pPr>
                <a:defRPr/>
              </a:pPr>
              <a:t>‹#›</a:t>
            </a:fld>
            <a:endParaRPr lang="en-GB" altLang="en-US"/>
          </a:p>
        </p:txBody>
      </p:sp>
    </p:spTree>
    <p:extLst>
      <p:ext uri="{BB962C8B-B14F-4D97-AF65-F5344CB8AC3E}">
        <p14:creationId xmlns:p14="http://schemas.microsoft.com/office/powerpoint/2010/main" val="28656853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0B468A1-AEF4-44FA-AD13-60C1B4689237}"/>
              </a:ext>
            </a:extLst>
          </p:cNvPr>
          <p:cNvSpPr>
            <a:spLocks noGrp="1" noRot="1" noChangeAspect="1" noTextEdit="1"/>
          </p:cNvSpPr>
          <p:nvPr>
            <p:ph type="sldImg"/>
          </p:nvPr>
        </p:nvSpPr>
        <p:spPr bwMode="auto">
          <a:solidFill>
            <a:srgbClr val="FFFFFF"/>
          </a:solidFill>
          <a:ln>
            <a:solidFill>
              <a:srgbClr val="000000"/>
            </a:solidFill>
            <a:miter lim="800000"/>
            <a:headEnd/>
            <a:tailEnd/>
          </a:ln>
        </p:spPr>
      </p:sp>
      <p:sp>
        <p:nvSpPr>
          <p:cNvPr id="4099" name="Notes Placeholder 2">
            <a:extLst>
              <a:ext uri="{FF2B5EF4-FFF2-40B4-BE49-F238E27FC236}">
                <a16:creationId xmlns:a16="http://schemas.microsoft.com/office/drawing/2014/main" id="{CED724A4-E7E5-40CF-AADC-F1E88CA63C16}"/>
              </a:ext>
            </a:extLst>
          </p:cNvPr>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4100" name="Slide Number Placeholder 3">
            <a:extLst>
              <a:ext uri="{FF2B5EF4-FFF2-40B4-BE49-F238E27FC236}">
                <a16:creationId xmlns:a16="http://schemas.microsoft.com/office/drawing/2014/main" id="{66D1C6C7-824F-4B90-89C5-D35CD7F6BEEC}"/>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C5A6B4DC-04F5-48EE-8F01-9C242189F86D}" type="slidenum">
              <a:rPr lang="en-GB" altLang="en-US" sz="1200">
                <a:latin typeface="Calibri" panose="020F0502020204030204" pitchFamily="34" charset="0"/>
              </a:rPr>
              <a:pPr algn="r" eaLnBrk="1" hangingPunct="1"/>
              <a:t>1</a:t>
            </a:fld>
            <a:endParaRPr lang="en-GB"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DFC8A16-5184-4863-8B1E-A00ED9B0325B}" type="slidenum">
              <a:rPr lang="en-GB" altLang="en-US" smtClean="0"/>
              <a:pPr>
                <a:defRPr/>
              </a:pPr>
              <a:t>4</a:t>
            </a:fld>
            <a:endParaRPr lang="en-GB" altLang="en-US"/>
          </a:p>
        </p:txBody>
      </p:sp>
    </p:spTree>
    <p:extLst>
      <p:ext uri="{BB962C8B-B14F-4D97-AF65-F5344CB8AC3E}">
        <p14:creationId xmlns:p14="http://schemas.microsoft.com/office/powerpoint/2010/main" val="541103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DFC8A16-5184-4863-8B1E-A00ED9B0325B}" type="slidenum">
              <a:rPr lang="en-GB" altLang="en-US" smtClean="0"/>
              <a:pPr>
                <a:defRPr/>
              </a:pPr>
              <a:t>7</a:t>
            </a:fld>
            <a:endParaRPr lang="en-GB" altLang="en-US"/>
          </a:p>
        </p:txBody>
      </p:sp>
    </p:spTree>
    <p:extLst>
      <p:ext uri="{BB962C8B-B14F-4D97-AF65-F5344CB8AC3E}">
        <p14:creationId xmlns:p14="http://schemas.microsoft.com/office/powerpoint/2010/main" val="877205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C55887-C1AB-4EC1-BA46-704DFD696C2B}"/>
              </a:ext>
            </a:extLst>
          </p:cNvPr>
          <p:cNvSpPr>
            <a:spLocks noGrp="1"/>
          </p:cNvSpPr>
          <p:nvPr>
            <p:ph type="dt" sz="half" idx="10"/>
          </p:nvPr>
        </p:nvSpPr>
        <p:spPr/>
        <p:txBody>
          <a:bodyPr/>
          <a:lstStyle>
            <a:lvl1pPr>
              <a:defRPr/>
            </a:lvl1pPr>
          </a:lstStyle>
          <a:p>
            <a:pPr>
              <a:defRPr/>
            </a:pPr>
            <a:fld id="{429EA124-BE0F-4952-9620-1B58C609B4EE}" type="datetimeFigureOut">
              <a:rPr lang="en-US"/>
              <a:pPr>
                <a:defRPr/>
              </a:pPr>
              <a:t>4/4/2025</a:t>
            </a:fld>
            <a:endParaRPr lang="en-GB"/>
          </a:p>
        </p:txBody>
      </p:sp>
      <p:sp>
        <p:nvSpPr>
          <p:cNvPr id="5" name="Footer Placeholder 4">
            <a:extLst>
              <a:ext uri="{FF2B5EF4-FFF2-40B4-BE49-F238E27FC236}">
                <a16:creationId xmlns:a16="http://schemas.microsoft.com/office/drawing/2014/main" id="{181CD2F1-878D-49BC-9A97-152CAA26D4A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A78F72A-3353-41DE-9C40-A14A220F6FA0}"/>
              </a:ext>
            </a:extLst>
          </p:cNvPr>
          <p:cNvSpPr>
            <a:spLocks noGrp="1"/>
          </p:cNvSpPr>
          <p:nvPr>
            <p:ph type="sldNum" sz="quarter" idx="12"/>
          </p:nvPr>
        </p:nvSpPr>
        <p:spPr/>
        <p:txBody>
          <a:bodyPr/>
          <a:lstStyle>
            <a:lvl1pPr>
              <a:defRPr/>
            </a:lvl1pPr>
          </a:lstStyle>
          <a:p>
            <a:pPr>
              <a:defRPr/>
            </a:pPr>
            <a:fld id="{4D76DBBA-6F19-45D3-8ECE-52E141FE599C}" type="slidenum">
              <a:rPr lang="en-GB" altLang="en-US"/>
              <a:pPr>
                <a:defRPr/>
              </a:pPr>
              <a:t>‹#›</a:t>
            </a:fld>
            <a:endParaRPr lang="en-GB" altLang="en-US"/>
          </a:p>
        </p:txBody>
      </p:sp>
    </p:spTree>
    <p:extLst>
      <p:ext uri="{BB962C8B-B14F-4D97-AF65-F5344CB8AC3E}">
        <p14:creationId xmlns:p14="http://schemas.microsoft.com/office/powerpoint/2010/main" val="394093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A4C1AB-ECA1-4086-A9A2-5D1CE1C81CBA}"/>
              </a:ext>
            </a:extLst>
          </p:cNvPr>
          <p:cNvSpPr>
            <a:spLocks noGrp="1"/>
          </p:cNvSpPr>
          <p:nvPr>
            <p:ph type="dt" sz="half" idx="10"/>
          </p:nvPr>
        </p:nvSpPr>
        <p:spPr/>
        <p:txBody>
          <a:bodyPr/>
          <a:lstStyle>
            <a:lvl1pPr>
              <a:defRPr/>
            </a:lvl1pPr>
          </a:lstStyle>
          <a:p>
            <a:pPr>
              <a:defRPr/>
            </a:pPr>
            <a:fld id="{C82D89E1-3BCD-4F6B-925F-01308A1679AB}" type="datetimeFigureOut">
              <a:rPr lang="en-US"/>
              <a:pPr>
                <a:defRPr/>
              </a:pPr>
              <a:t>4/4/2025</a:t>
            </a:fld>
            <a:endParaRPr lang="en-GB"/>
          </a:p>
        </p:txBody>
      </p:sp>
      <p:sp>
        <p:nvSpPr>
          <p:cNvPr id="5" name="Footer Placeholder 4">
            <a:extLst>
              <a:ext uri="{FF2B5EF4-FFF2-40B4-BE49-F238E27FC236}">
                <a16:creationId xmlns:a16="http://schemas.microsoft.com/office/drawing/2014/main" id="{F787026B-1B3D-41F0-9378-C778002BEDB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30D79DE-9A47-4739-82E8-8CB112614625}"/>
              </a:ext>
            </a:extLst>
          </p:cNvPr>
          <p:cNvSpPr>
            <a:spLocks noGrp="1"/>
          </p:cNvSpPr>
          <p:nvPr>
            <p:ph type="sldNum" sz="quarter" idx="12"/>
          </p:nvPr>
        </p:nvSpPr>
        <p:spPr/>
        <p:txBody>
          <a:bodyPr/>
          <a:lstStyle>
            <a:lvl1pPr>
              <a:defRPr/>
            </a:lvl1pPr>
          </a:lstStyle>
          <a:p>
            <a:pPr>
              <a:defRPr/>
            </a:pPr>
            <a:fld id="{C9110D78-9EBF-41DE-8D0D-36E510562A57}" type="slidenum">
              <a:rPr lang="en-GB" altLang="en-US"/>
              <a:pPr>
                <a:defRPr/>
              </a:pPr>
              <a:t>‹#›</a:t>
            </a:fld>
            <a:endParaRPr lang="en-GB" altLang="en-US"/>
          </a:p>
        </p:txBody>
      </p:sp>
    </p:spTree>
    <p:extLst>
      <p:ext uri="{BB962C8B-B14F-4D97-AF65-F5344CB8AC3E}">
        <p14:creationId xmlns:p14="http://schemas.microsoft.com/office/powerpoint/2010/main" val="2196359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2855E0-23EC-4BCC-9381-C084DE655C82}"/>
              </a:ext>
            </a:extLst>
          </p:cNvPr>
          <p:cNvSpPr>
            <a:spLocks noGrp="1"/>
          </p:cNvSpPr>
          <p:nvPr>
            <p:ph type="dt" sz="half" idx="10"/>
          </p:nvPr>
        </p:nvSpPr>
        <p:spPr/>
        <p:txBody>
          <a:bodyPr/>
          <a:lstStyle>
            <a:lvl1pPr>
              <a:defRPr/>
            </a:lvl1pPr>
          </a:lstStyle>
          <a:p>
            <a:pPr>
              <a:defRPr/>
            </a:pPr>
            <a:fld id="{2432B437-BE5B-4661-B42B-A58FA0451BCF}" type="datetimeFigureOut">
              <a:rPr lang="en-US"/>
              <a:pPr>
                <a:defRPr/>
              </a:pPr>
              <a:t>4/4/2025</a:t>
            </a:fld>
            <a:endParaRPr lang="en-GB"/>
          </a:p>
        </p:txBody>
      </p:sp>
      <p:sp>
        <p:nvSpPr>
          <p:cNvPr id="5" name="Footer Placeholder 4">
            <a:extLst>
              <a:ext uri="{FF2B5EF4-FFF2-40B4-BE49-F238E27FC236}">
                <a16:creationId xmlns:a16="http://schemas.microsoft.com/office/drawing/2014/main" id="{94F9025B-2DE8-40DB-AA44-20B94042721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9ADC5CB-35EA-494A-BE8F-9A3C33734D33}"/>
              </a:ext>
            </a:extLst>
          </p:cNvPr>
          <p:cNvSpPr>
            <a:spLocks noGrp="1"/>
          </p:cNvSpPr>
          <p:nvPr>
            <p:ph type="sldNum" sz="quarter" idx="12"/>
          </p:nvPr>
        </p:nvSpPr>
        <p:spPr/>
        <p:txBody>
          <a:bodyPr/>
          <a:lstStyle>
            <a:lvl1pPr>
              <a:defRPr/>
            </a:lvl1pPr>
          </a:lstStyle>
          <a:p>
            <a:pPr>
              <a:defRPr/>
            </a:pPr>
            <a:fld id="{A7E22069-700A-44B4-B262-0C5C4353FAC0}" type="slidenum">
              <a:rPr lang="en-GB" altLang="en-US"/>
              <a:pPr>
                <a:defRPr/>
              </a:pPr>
              <a:t>‹#›</a:t>
            </a:fld>
            <a:endParaRPr lang="en-GB" altLang="en-US"/>
          </a:p>
        </p:txBody>
      </p:sp>
    </p:spTree>
    <p:extLst>
      <p:ext uri="{BB962C8B-B14F-4D97-AF65-F5344CB8AC3E}">
        <p14:creationId xmlns:p14="http://schemas.microsoft.com/office/powerpoint/2010/main" val="275579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A77CF9-4A2A-4EDC-9336-889139A3F294}"/>
              </a:ext>
            </a:extLst>
          </p:cNvPr>
          <p:cNvSpPr>
            <a:spLocks noGrp="1"/>
          </p:cNvSpPr>
          <p:nvPr>
            <p:ph type="dt" sz="half" idx="10"/>
          </p:nvPr>
        </p:nvSpPr>
        <p:spPr/>
        <p:txBody>
          <a:bodyPr/>
          <a:lstStyle>
            <a:lvl1pPr>
              <a:defRPr/>
            </a:lvl1pPr>
          </a:lstStyle>
          <a:p>
            <a:pPr>
              <a:defRPr/>
            </a:pPr>
            <a:fld id="{C27BD544-8760-4C01-B52D-E39DC9FB01EE}" type="datetimeFigureOut">
              <a:rPr lang="en-US"/>
              <a:pPr>
                <a:defRPr/>
              </a:pPr>
              <a:t>4/4/2025</a:t>
            </a:fld>
            <a:endParaRPr lang="en-GB"/>
          </a:p>
        </p:txBody>
      </p:sp>
      <p:sp>
        <p:nvSpPr>
          <p:cNvPr id="5" name="Footer Placeholder 4">
            <a:extLst>
              <a:ext uri="{FF2B5EF4-FFF2-40B4-BE49-F238E27FC236}">
                <a16:creationId xmlns:a16="http://schemas.microsoft.com/office/drawing/2014/main" id="{ECC7E0C6-C9D2-47F2-83CC-93E51B76B2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D8A3C9B-5B6E-4A1A-A47E-DA67A644D390}"/>
              </a:ext>
            </a:extLst>
          </p:cNvPr>
          <p:cNvSpPr>
            <a:spLocks noGrp="1"/>
          </p:cNvSpPr>
          <p:nvPr>
            <p:ph type="sldNum" sz="quarter" idx="12"/>
          </p:nvPr>
        </p:nvSpPr>
        <p:spPr/>
        <p:txBody>
          <a:bodyPr/>
          <a:lstStyle>
            <a:lvl1pPr>
              <a:defRPr/>
            </a:lvl1pPr>
          </a:lstStyle>
          <a:p>
            <a:pPr>
              <a:defRPr/>
            </a:pPr>
            <a:fld id="{D75F0A08-935B-457F-BD21-80757F086282}" type="slidenum">
              <a:rPr lang="en-GB" altLang="en-US"/>
              <a:pPr>
                <a:defRPr/>
              </a:pPr>
              <a:t>‹#›</a:t>
            </a:fld>
            <a:endParaRPr lang="en-GB" altLang="en-US"/>
          </a:p>
        </p:txBody>
      </p:sp>
    </p:spTree>
    <p:extLst>
      <p:ext uri="{BB962C8B-B14F-4D97-AF65-F5344CB8AC3E}">
        <p14:creationId xmlns:p14="http://schemas.microsoft.com/office/powerpoint/2010/main" val="1696251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90E17E-BC14-4B9D-8B1D-6C2E409BC0E1}"/>
              </a:ext>
            </a:extLst>
          </p:cNvPr>
          <p:cNvSpPr>
            <a:spLocks noGrp="1"/>
          </p:cNvSpPr>
          <p:nvPr>
            <p:ph type="dt" sz="half" idx="10"/>
          </p:nvPr>
        </p:nvSpPr>
        <p:spPr/>
        <p:txBody>
          <a:bodyPr/>
          <a:lstStyle>
            <a:lvl1pPr>
              <a:defRPr/>
            </a:lvl1pPr>
          </a:lstStyle>
          <a:p>
            <a:pPr>
              <a:defRPr/>
            </a:pPr>
            <a:fld id="{8BAB9FF3-DAA5-47F9-BF54-8F3BE62C70D1}" type="datetimeFigureOut">
              <a:rPr lang="en-US"/>
              <a:pPr>
                <a:defRPr/>
              </a:pPr>
              <a:t>4/4/2025</a:t>
            </a:fld>
            <a:endParaRPr lang="en-GB"/>
          </a:p>
        </p:txBody>
      </p:sp>
      <p:sp>
        <p:nvSpPr>
          <p:cNvPr id="5" name="Footer Placeholder 4">
            <a:extLst>
              <a:ext uri="{FF2B5EF4-FFF2-40B4-BE49-F238E27FC236}">
                <a16:creationId xmlns:a16="http://schemas.microsoft.com/office/drawing/2014/main" id="{17BB0FAE-FFA6-4A99-A9CF-330A3775251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34A7C76-443D-4C66-9264-2D9EF086A182}"/>
              </a:ext>
            </a:extLst>
          </p:cNvPr>
          <p:cNvSpPr>
            <a:spLocks noGrp="1"/>
          </p:cNvSpPr>
          <p:nvPr>
            <p:ph type="sldNum" sz="quarter" idx="12"/>
          </p:nvPr>
        </p:nvSpPr>
        <p:spPr/>
        <p:txBody>
          <a:bodyPr/>
          <a:lstStyle>
            <a:lvl1pPr>
              <a:defRPr/>
            </a:lvl1pPr>
          </a:lstStyle>
          <a:p>
            <a:pPr>
              <a:defRPr/>
            </a:pPr>
            <a:fld id="{EA0763A2-A36A-4781-BE21-6B8E9D559E77}" type="slidenum">
              <a:rPr lang="en-GB" altLang="en-US"/>
              <a:pPr>
                <a:defRPr/>
              </a:pPr>
              <a:t>‹#›</a:t>
            </a:fld>
            <a:endParaRPr lang="en-GB" altLang="en-US"/>
          </a:p>
        </p:txBody>
      </p:sp>
    </p:spTree>
    <p:extLst>
      <p:ext uri="{BB962C8B-B14F-4D97-AF65-F5344CB8AC3E}">
        <p14:creationId xmlns:p14="http://schemas.microsoft.com/office/powerpoint/2010/main" val="333768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0039AA1F-15BD-4726-9BD4-FCA972F3ADEC}"/>
              </a:ext>
            </a:extLst>
          </p:cNvPr>
          <p:cNvSpPr>
            <a:spLocks noGrp="1"/>
          </p:cNvSpPr>
          <p:nvPr>
            <p:ph type="dt" sz="half" idx="10"/>
          </p:nvPr>
        </p:nvSpPr>
        <p:spPr/>
        <p:txBody>
          <a:bodyPr/>
          <a:lstStyle>
            <a:lvl1pPr>
              <a:defRPr/>
            </a:lvl1pPr>
          </a:lstStyle>
          <a:p>
            <a:pPr>
              <a:defRPr/>
            </a:pPr>
            <a:fld id="{DD411A26-9ECB-4892-A2A3-0BF327E6F05B}" type="datetimeFigureOut">
              <a:rPr lang="en-US"/>
              <a:pPr>
                <a:defRPr/>
              </a:pPr>
              <a:t>4/4/2025</a:t>
            </a:fld>
            <a:endParaRPr lang="en-GB"/>
          </a:p>
        </p:txBody>
      </p:sp>
      <p:sp>
        <p:nvSpPr>
          <p:cNvPr id="6" name="Footer Placeholder 4">
            <a:extLst>
              <a:ext uri="{FF2B5EF4-FFF2-40B4-BE49-F238E27FC236}">
                <a16:creationId xmlns:a16="http://schemas.microsoft.com/office/drawing/2014/main" id="{D0C537B3-252A-4B75-8C50-35DBB1508B9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D38C49E-242B-4B48-B358-243493B1263A}"/>
              </a:ext>
            </a:extLst>
          </p:cNvPr>
          <p:cNvSpPr>
            <a:spLocks noGrp="1"/>
          </p:cNvSpPr>
          <p:nvPr>
            <p:ph type="sldNum" sz="quarter" idx="12"/>
          </p:nvPr>
        </p:nvSpPr>
        <p:spPr/>
        <p:txBody>
          <a:bodyPr/>
          <a:lstStyle>
            <a:lvl1pPr>
              <a:defRPr/>
            </a:lvl1pPr>
          </a:lstStyle>
          <a:p>
            <a:pPr>
              <a:defRPr/>
            </a:pPr>
            <a:fld id="{B8837B61-D386-4CD7-844B-E6DF4D54B73F}" type="slidenum">
              <a:rPr lang="en-GB" altLang="en-US"/>
              <a:pPr>
                <a:defRPr/>
              </a:pPr>
              <a:t>‹#›</a:t>
            </a:fld>
            <a:endParaRPr lang="en-GB" altLang="en-US"/>
          </a:p>
        </p:txBody>
      </p:sp>
    </p:spTree>
    <p:extLst>
      <p:ext uri="{BB962C8B-B14F-4D97-AF65-F5344CB8AC3E}">
        <p14:creationId xmlns:p14="http://schemas.microsoft.com/office/powerpoint/2010/main" val="2815957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CCC85B95-747D-4C34-91DD-1AD6F380C861}"/>
              </a:ext>
            </a:extLst>
          </p:cNvPr>
          <p:cNvSpPr>
            <a:spLocks noGrp="1"/>
          </p:cNvSpPr>
          <p:nvPr>
            <p:ph type="dt" sz="half" idx="10"/>
          </p:nvPr>
        </p:nvSpPr>
        <p:spPr/>
        <p:txBody>
          <a:bodyPr/>
          <a:lstStyle>
            <a:lvl1pPr>
              <a:defRPr/>
            </a:lvl1pPr>
          </a:lstStyle>
          <a:p>
            <a:pPr>
              <a:defRPr/>
            </a:pPr>
            <a:fld id="{42108ECF-5832-4946-9862-3F7842A9AAEC}" type="datetimeFigureOut">
              <a:rPr lang="en-US"/>
              <a:pPr>
                <a:defRPr/>
              </a:pPr>
              <a:t>4/4/2025</a:t>
            </a:fld>
            <a:endParaRPr lang="en-GB"/>
          </a:p>
        </p:txBody>
      </p:sp>
      <p:sp>
        <p:nvSpPr>
          <p:cNvPr id="8" name="Footer Placeholder 4">
            <a:extLst>
              <a:ext uri="{FF2B5EF4-FFF2-40B4-BE49-F238E27FC236}">
                <a16:creationId xmlns:a16="http://schemas.microsoft.com/office/drawing/2014/main" id="{407539DA-4674-409E-B829-C92D3BDEB14F}"/>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89343031-0E9A-4137-B465-480150C59E3D}"/>
              </a:ext>
            </a:extLst>
          </p:cNvPr>
          <p:cNvSpPr>
            <a:spLocks noGrp="1"/>
          </p:cNvSpPr>
          <p:nvPr>
            <p:ph type="sldNum" sz="quarter" idx="12"/>
          </p:nvPr>
        </p:nvSpPr>
        <p:spPr/>
        <p:txBody>
          <a:bodyPr/>
          <a:lstStyle>
            <a:lvl1pPr>
              <a:defRPr/>
            </a:lvl1pPr>
          </a:lstStyle>
          <a:p>
            <a:pPr>
              <a:defRPr/>
            </a:pPr>
            <a:fld id="{5A1D764B-A754-492A-9A90-01B6EC454EC5}" type="slidenum">
              <a:rPr lang="en-GB" altLang="en-US"/>
              <a:pPr>
                <a:defRPr/>
              </a:pPr>
              <a:t>‹#›</a:t>
            </a:fld>
            <a:endParaRPr lang="en-GB" altLang="en-US"/>
          </a:p>
        </p:txBody>
      </p:sp>
    </p:spTree>
    <p:extLst>
      <p:ext uri="{BB962C8B-B14F-4D97-AF65-F5344CB8AC3E}">
        <p14:creationId xmlns:p14="http://schemas.microsoft.com/office/powerpoint/2010/main" val="1362587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724D3B70-416A-4AB1-B82E-6126A2B71AFE}"/>
              </a:ext>
            </a:extLst>
          </p:cNvPr>
          <p:cNvSpPr>
            <a:spLocks noGrp="1"/>
          </p:cNvSpPr>
          <p:nvPr>
            <p:ph type="dt" sz="half" idx="10"/>
          </p:nvPr>
        </p:nvSpPr>
        <p:spPr/>
        <p:txBody>
          <a:bodyPr/>
          <a:lstStyle>
            <a:lvl1pPr>
              <a:defRPr/>
            </a:lvl1pPr>
          </a:lstStyle>
          <a:p>
            <a:pPr>
              <a:defRPr/>
            </a:pPr>
            <a:fld id="{ECE0DC45-1323-4F63-8D59-533C033E0F41}" type="datetimeFigureOut">
              <a:rPr lang="en-US"/>
              <a:pPr>
                <a:defRPr/>
              </a:pPr>
              <a:t>4/4/2025</a:t>
            </a:fld>
            <a:endParaRPr lang="en-GB"/>
          </a:p>
        </p:txBody>
      </p:sp>
      <p:sp>
        <p:nvSpPr>
          <p:cNvPr id="4" name="Footer Placeholder 4">
            <a:extLst>
              <a:ext uri="{FF2B5EF4-FFF2-40B4-BE49-F238E27FC236}">
                <a16:creationId xmlns:a16="http://schemas.microsoft.com/office/drawing/2014/main" id="{84BA4B79-0439-47DC-9E53-3C527BD0994D}"/>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04610330-1DF8-451D-B958-3C5882174607}"/>
              </a:ext>
            </a:extLst>
          </p:cNvPr>
          <p:cNvSpPr>
            <a:spLocks noGrp="1"/>
          </p:cNvSpPr>
          <p:nvPr>
            <p:ph type="sldNum" sz="quarter" idx="12"/>
          </p:nvPr>
        </p:nvSpPr>
        <p:spPr/>
        <p:txBody>
          <a:bodyPr/>
          <a:lstStyle>
            <a:lvl1pPr>
              <a:defRPr/>
            </a:lvl1pPr>
          </a:lstStyle>
          <a:p>
            <a:pPr>
              <a:defRPr/>
            </a:pPr>
            <a:fld id="{6983CCBD-0DE5-4A9A-96A4-867572609A3F}" type="slidenum">
              <a:rPr lang="en-GB" altLang="en-US"/>
              <a:pPr>
                <a:defRPr/>
              </a:pPr>
              <a:t>‹#›</a:t>
            </a:fld>
            <a:endParaRPr lang="en-GB" altLang="en-US"/>
          </a:p>
        </p:txBody>
      </p:sp>
    </p:spTree>
    <p:extLst>
      <p:ext uri="{BB962C8B-B14F-4D97-AF65-F5344CB8AC3E}">
        <p14:creationId xmlns:p14="http://schemas.microsoft.com/office/powerpoint/2010/main" val="2179150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8A71DF-E5EC-4BBE-98FF-1C1577B421EF}"/>
              </a:ext>
            </a:extLst>
          </p:cNvPr>
          <p:cNvSpPr>
            <a:spLocks noGrp="1"/>
          </p:cNvSpPr>
          <p:nvPr>
            <p:ph type="dt" sz="half" idx="10"/>
          </p:nvPr>
        </p:nvSpPr>
        <p:spPr/>
        <p:txBody>
          <a:bodyPr/>
          <a:lstStyle>
            <a:lvl1pPr>
              <a:defRPr/>
            </a:lvl1pPr>
          </a:lstStyle>
          <a:p>
            <a:pPr>
              <a:defRPr/>
            </a:pPr>
            <a:fld id="{9AAEA13C-D0D1-4BF9-9590-DC60DC56E137}" type="datetimeFigureOut">
              <a:rPr lang="en-US"/>
              <a:pPr>
                <a:defRPr/>
              </a:pPr>
              <a:t>4/4/2025</a:t>
            </a:fld>
            <a:endParaRPr lang="en-GB"/>
          </a:p>
        </p:txBody>
      </p:sp>
      <p:sp>
        <p:nvSpPr>
          <p:cNvPr id="3" name="Footer Placeholder 4">
            <a:extLst>
              <a:ext uri="{FF2B5EF4-FFF2-40B4-BE49-F238E27FC236}">
                <a16:creationId xmlns:a16="http://schemas.microsoft.com/office/drawing/2014/main" id="{35A8562A-D18E-43D7-84FD-5D0FADE554B9}"/>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BCA5F72-1B82-4373-8303-839F18846E0F}"/>
              </a:ext>
            </a:extLst>
          </p:cNvPr>
          <p:cNvSpPr>
            <a:spLocks noGrp="1"/>
          </p:cNvSpPr>
          <p:nvPr>
            <p:ph type="sldNum" sz="quarter" idx="12"/>
          </p:nvPr>
        </p:nvSpPr>
        <p:spPr/>
        <p:txBody>
          <a:bodyPr/>
          <a:lstStyle>
            <a:lvl1pPr>
              <a:defRPr/>
            </a:lvl1pPr>
          </a:lstStyle>
          <a:p>
            <a:pPr>
              <a:defRPr/>
            </a:pPr>
            <a:fld id="{69F3D48B-0AA9-4615-B5F0-1EF312ED4BD8}" type="slidenum">
              <a:rPr lang="en-GB" altLang="en-US"/>
              <a:pPr>
                <a:defRPr/>
              </a:pPr>
              <a:t>‹#›</a:t>
            </a:fld>
            <a:endParaRPr lang="en-GB" altLang="en-US"/>
          </a:p>
        </p:txBody>
      </p:sp>
    </p:spTree>
    <p:extLst>
      <p:ext uri="{BB962C8B-B14F-4D97-AF65-F5344CB8AC3E}">
        <p14:creationId xmlns:p14="http://schemas.microsoft.com/office/powerpoint/2010/main" val="225968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DD27C93-9F2F-4962-9BEC-2038C5460D05}"/>
              </a:ext>
            </a:extLst>
          </p:cNvPr>
          <p:cNvSpPr>
            <a:spLocks noGrp="1"/>
          </p:cNvSpPr>
          <p:nvPr>
            <p:ph type="dt" sz="half" idx="10"/>
          </p:nvPr>
        </p:nvSpPr>
        <p:spPr/>
        <p:txBody>
          <a:bodyPr/>
          <a:lstStyle>
            <a:lvl1pPr>
              <a:defRPr/>
            </a:lvl1pPr>
          </a:lstStyle>
          <a:p>
            <a:pPr>
              <a:defRPr/>
            </a:pPr>
            <a:fld id="{FEED9264-AE4E-47B9-8302-AA6CDE5A07B8}" type="datetimeFigureOut">
              <a:rPr lang="en-US"/>
              <a:pPr>
                <a:defRPr/>
              </a:pPr>
              <a:t>4/4/2025</a:t>
            </a:fld>
            <a:endParaRPr lang="en-GB"/>
          </a:p>
        </p:txBody>
      </p:sp>
      <p:sp>
        <p:nvSpPr>
          <p:cNvPr id="6" name="Footer Placeholder 4">
            <a:extLst>
              <a:ext uri="{FF2B5EF4-FFF2-40B4-BE49-F238E27FC236}">
                <a16:creationId xmlns:a16="http://schemas.microsoft.com/office/drawing/2014/main" id="{9D5BAA8A-550F-49D2-9CD7-06FA12B22BD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FDED2D2-36CD-4B7A-92FD-8DD0C0FDFDA3}"/>
              </a:ext>
            </a:extLst>
          </p:cNvPr>
          <p:cNvSpPr>
            <a:spLocks noGrp="1"/>
          </p:cNvSpPr>
          <p:nvPr>
            <p:ph type="sldNum" sz="quarter" idx="12"/>
          </p:nvPr>
        </p:nvSpPr>
        <p:spPr/>
        <p:txBody>
          <a:bodyPr/>
          <a:lstStyle>
            <a:lvl1pPr>
              <a:defRPr/>
            </a:lvl1pPr>
          </a:lstStyle>
          <a:p>
            <a:pPr>
              <a:defRPr/>
            </a:pPr>
            <a:fld id="{E44EBDBB-C944-45A4-B0F0-BE5EECA09A20}" type="slidenum">
              <a:rPr lang="en-GB" altLang="en-US"/>
              <a:pPr>
                <a:defRPr/>
              </a:pPr>
              <a:t>‹#›</a:t>
            </a:fld>
            <a:endParaRPr lang="en-GB" altLang="en-US"/>
          </a:p>
        </p:txBody>
      </p:sp>
    </p:spTree>
    <p:extLst>
      <p:ext uri="{BB962C8B-B14F-4D97-AF65-F5344CB8AC3E}">
        <p14:creationId xmlns:p14="http://schemas.microsoft.com/office/powerpoint/2010/main" val="1854225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5E79AFC-2646-4B66-A484-494492F6E20D}"/>
              </a:ext>
            </a:extLst>
          </p:cNvPr>
          <p:cNvSpPr>
            <a:spLocks noGrp="1"/>
          </p:cNvSpPr>
          <p:nvPr>
            <p:ph type="dt" sz="half" idx="10"/>
          </p:nvPr>
        </p:nvSpPr>
        <p:spPr/>
        <p:txBody>
          <a:bodyPr/>
          <a:lstStyle>
            <a:lvl1pPr>
              <a:defRPr/>
            </a:lvl1pPr>
          </a:lstStyle>
          <a:p>
            <a:pPr>
              <a:defRPr/>
            </a:pPr>
            <a:fld id="{2B8D85E0-54EC-4649-B0E9-77D5719874DE}" type="datetimeFigureOut">
              <a:rPr lang="en-US"/>
              <a:pPr>
                <a:defRPr/>
              </a:pPr>
              <a:t>4/4/2025</a:t>
            </a:fld>
            <a:endParaRPr lang="en-GB"/>
          </a:p>
        </p:txBody>
      </p:sp>
      <p:sp>
        <p:nvSpPr>
          <p:cNvPr id="6" name="Footer Placeholder 4">
            <a:extLst>
              <a:ext uri="{FF2B5EF4-FFF2-40B4-BE49-F238E27FC236}">
                <a16:creationId xmlns:a16="http://schemas.microsoft.com/office/drawing/2014/main" id="{78F4DE73-5B16-4261-837A-EF7580D4049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25801F5-AB7A-4CCC-A8B4-D56CD562CCAB}"/>
              </a:ext>
            </a:extLst>
          </p:cNvPr>
          <p:cNvSpPr>
            <a:spLocks noGrp="1"/>
          </p:cNvSpPr>
          <p:nvPr>
            <p:ph type="sldNum" sz="quarter" idx="12"/>
          </p:nvPr>
        </p:nvSpPr>
        <p:spPr/>
        <p:txBody>
          <a:bodyPr/>
          <a:lstStyle>
            <a:lvl1pPr>
              <a:defRPr/>
            </a:lvl1pPr>
          </a:lstStyle>
          <a:p>
            <a:pPr>
              <a:defRPr/>
            </a:pPr>
            <a:fld id="{CDB51A41-F474-4B17-B8F8-7A2610C9CD07}" type="slidenum">
              <a:rPr lang="en-GB" altLang="en-US"/>
              <a:pPr>
                <a:defRPr/>
              </a:pPr>
              <a:t>‹#›</a:t>
            </a:fld>
            <a:endParaRPr lang="en-GB" altLang="en-US"/>
          </a:p>
        </p:txBody>
      </p:sp>
    </p:spTree>
    <p:extLst>
      <p:ext uri="{BB962C8B-B14F-4D97-AF65-F5344CB8AC3E}">
        <p14:creationId xmlns:p14="http://schemas.microsoft.com/office/powerpoint/2010/main" val="115285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E5094"/>
            </a:gs>
            <a:gs pos="100000">
              <a:srgbClr val="4591B7"/>
            </a:gs>
          </a:gsLst>
          <a:lin ang="5400000" scaled="1"/>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DF26805-86F1-46D3-8EAB-3FA67FAFA72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F966E310-0F68-4BC2-8F21-F139A896822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C8B9B043-A7D2-4811-AB61-1C9231ED23B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4DDDF88-FE8D-4FB7-B859-C9BD5C0CB3B0}" type="datetimeFigureOut">
              <a:rPr lang="en-US"/>
              <a:pPr>
                <a:defRPr/>
              </a:pPr>
              <a:t>4/4/2025</a:t>
            </a:fld>
            <a:endParaRPr lang="en-GB"/>
          </a:p>
        </p:txBody>
      </p:sp>
      <p:sp>
        <p:nvSpPr>
          <p:cNvPr id="5" name="Footer Placeholder 4">
            <a:extLst>
              <a:ext uri="{FF2B5EF4-FFF2-40B4-BE49-F238E27FC236}">
                <a16:creationId xmlns:a16="http://schemas.microsoft.com/office/drawing/2014/main" id="{A0802D20-989F-4C52-9B3E-3CE14FEC1D9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D6954479-68C0-483A-B2DB-F056E59E467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latin typeface="Calibri" panose="020F0502020204030204" pitchFamily="34" charset="0"/>
              </a:defRPr>
            </a:lvl1pPr>
          </a:lstStyle>
          <a:p>
            <a:pPr>
              <a:defRPr/>
            </a:pPr>
            <a:fld id="{8F638960-3405-4B97-8A79-6DD893299AB1}" type="slidenum">
              <a:rPr lang="en-GB" altLang="en-US"/>
              <a:pPr>
                <a:defRPr/>
              </a:pPr>
              <a:t>‹#›</a:t>
            </a:fld>
            <a:endParaRPr lang="en-GB"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pKsh9ZPM0tY?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NpHgX7qjG1Y?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0" name="Rectangle 3079">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Living Hope banner">
            <a:extLst>
              <a:ext uri="{FF2B5EF4-FFF2-40B4-BE49-F238E27FC236}">
                <a16:creationId xmlns:a16="http://schemas.microsoft.com/office/drawing/2014/main" id="{65FC1EC5-D82C-8F7C-260F-907E37B457C7}"/>
              </a:ext>
            </a:extLst>
          </p:cNvPr>
          <p:cNvPicPr>
            <a:picLocks noChangeAspect="1"/>
          </p:cNvPicPr>
          <p:nvPr/>
        </p:nvPicPr>
        <p:blipFill>
          <a:blip r:embed="rId3">
            <a:alphaModFix/>
            <a:extLst>
              <a:ext uri="{28A0092B-C50C-407E-A947-70E740481C1C}">
                <a14:useLocalDpi xmlns:a14="http://schemas.microsoft.com/office/drawing/2010/main" val="0"/>
              </a:ext>
            </a:extLst>
          </a:blip>
          <a:srcRect t="3799" r="3" b="3"/>
          <a:stretch/>
        </p:blipFill>
        <p:spPr bwMode="auto">
          <a:xfrm>
            <a:off x="3410952" y="-5"/>
            <a:ext cx="5733047" cy="3681406"/>
          </a:xfrm>
          <a:prstGeom prst="rect">
            <a:avLst/>
          </a:prstGeom>
          <a:noFill/>
        </p:spPr>
      </p:pic>
      <p:pic>
        <p:nvPicPr>
          <p:cNvPr id="3074" name="Picture 1034" descr="A blue and white gradient&#10;&#10;AI-generated content may be incorrect.">
            <a:extLst>
              <a:ext uri="{FF2B5EF4-FFF2-40B4-BE49-F238E27FC236}">
                <a16:creationId xmlns:a16="http://schemas.microsoft.com/office/drawing/2014/main" id="{1596D04A-4B3C-4AAA-A6D9-43AD635D8D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 b="25877"/>
          <a:stretch/>
        </p:blipFill>
        <p:spPr bwMode="auto">
          <a:xfrm>
            <a:off x="3410953" y="3681409"/>
            <a:ext cx="5733047" cy="3176595"/>
          </a:xfrm>
          <a:prstGeom prst="rect">
            <a:avLst/>
          </a:prstGeom>
          <a:noFill/>
          <a:extLst>
            <a:ext uri="{909E8E84-426E-40DD-AFC4-6F175D3DCCD1}">
              <a14:hiddenFill xmlns:a14="http://schemas.microsoft.com/office/drawing/2010/main">
                <a:solidFill>
                  <a:srgbClr val="FFFFFF"/>
                </a:solidFill>
              </a14:hiddenFill>
            </a:ext>
          </a:extLst>
        </p:spPr>
      </p:pic>
      <p:sp>
        <p:nvSpPr>
          <p:cNvPr id="3082" name="Rectangle 3081">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 name="Text Box 1026">
            <a:extLst>
              <a:ext uri="{FF2B5EF4-FFF2-40B4-BE49-F238E27FC236}">
                <a16:creationId xmlns:a16="http://schemas.microsoft.com/office/drawing/2014/main" id="{CB14B49D-BA04-4476-9922-837857AC2FEE}"/>
              </a:ext>
            </a:extLst>
          </p:cNvPr>
          <p:cNvSpPr txBox="1">
            <a:spLocks noChangeArrowheads="1"/>
          </p:cNvSpPr>
          <p:nvPr/>
        </p:nvSpPr>
        <p:spPr bwMode="auto">
          <a:xfrm>
            <a:off x="628650" y="1115219"/>
            <a:ext cx="4046934" cy="2387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ct val="90000"/>
              </a:lnSpc>
              <a:spcAft>
                <a:spcPts val="600"/>
              </a:spcAft>
            </a:pPr>
            <a:r>
              <a:rPr lang="en-US" altLang="en-US" sz="4400" kern="1200" dirty="0">
                <a:solidFill>
                  <a:schemeClr val="bg1"/>
                </a:solidFill>
                <a:latin typeface="+mj-lt"/>
                <a:ea typeface="+mj-ea"/>
                <a:cs typeface="+mj-cs"/>
              </a:rPr>
              <a:t>Fifth Lent Talk 3</a:t>
            </a:r>
            <a:r>
              <a:rPr lang="en-US" altLang="en-US" sz="4400" kern="1200" baseline="30000" dirty="0">
                <a:solidFill>
                  <a:schemeClr val="bg1"/>
                </a:solidFill>
                <a:latin typeface="+mj-lt"/>
                <a:ea typeface="+mj-ea"/>
                <a:cs typeface="+mj-cs"/>
              </a:rPr>
              <a:t>rd</a:t>
            </a:r>
            <a:r>
              <a:rPr lang="en-US" altLang="en-US" sz="4400" kern="1200" dirty="0">
                <a:solidFill>
                  <a:schemeClr val="bg1"/>
                </a:solidFill>
                <a:latin typeface="+mj-lt"/>
                <a:ea typeface="+mj-ea"/>
                <a:cs typeface="+mj-cs"/>
              </a:rPr>
              <a:t> and 4</a:t>
            </a:r>
            <a:r>
              <a:rPr lang="en-US" altLang="en-US" sz="4400" kern="1200" baseline="30000" dirty="0">
                <a:solidFill>
                  <a:schemeClr val="bg1"/>
                </a:solidFill>
                <a:latin typeface="+mj-lt"/>
                <a:ea typeface="+mj-ea"/>
                <a:cs typeface="+mj-cs"/>
              </a:rPr>
              <a:t>th</a:t>
            </a:r>
            <a:r>
              <a:rPr lang="en-US" altLang="en-US" sz="4400" kern="1200" dirty="0">
                <a:solidFill>
                  <a:schemeClr val="bg1"/>
                </a:solidFill>
                <a:latin typeface="+mj-lt"/>
                <a:ea typeface="+mj-ea"/>
                <a:cs typeface="+mj-cs"/>
              </a:rPr>
              <a:t> </a:t>
            </a:r>
          </a:p>
          <a:p>
            <a:pPr eaLnBrk="1" hangingPunct="1">
              <a:lnSpc>
                <a:spcPct val="90000"/>
              </a:lnSpc>
              <a:spcAft>
                <a:spcPts val="600"/>
              </a:spcAft>
            </a:pPr>
            <a:r>
              <a:rPr lang="en-US" altLang="en-US" sz="4400" kern="1200" dirty="0">
                <a:solidFill>
                  <a:schemeClr val="bg1"/>
                </a:solidFill>
                <a:latin typeface="+mj-lt"/>
                <a:ea typeface="+mj-ea"/>
                <a:cs typeface="+mj-cs"/>
              </a:rPr>
              <a:t>April 2025</a:t>
            </a:r>
          </a:p>
        </p:txBody>
      </p:sp>
      <p:cxnSp>
        <p:nvCxnSpPr>
          <p:cNvPr id="3084" name="Straight Connector 3083">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3681408"/>
            <a:ext cx="851534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30C78-AA56-A0FF-03A0-CBCD2A032E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1C7CC3-960A-DD0F-4F90-5954FE4CE11E}"/>
              </a:ext>
            </a:extLst>
          </p:cNvPr>
          <p:cNvSpPr>
            <a:spLocks noGrp="1"/>
          </p:cNvSpPr>
          <p:nvPr>
            <p:ph type="title"/>
          </p:nvPr>
        </p:nvSpPr>
        <p:spPr/>
        <p:txBody>
          <a:bodyPr/>
          <a:lstStyle/>
          <a:p>
            <a:r>
              <a:rPr lang="en-US" dirty="0"/>
              <a:t>Further Quotes for Reflection – Etty </a:t>
            </a:r>
            <a:r>
              <a:rPr lang="en-US" dirty="0" err="1"/>
              <a:t>Hillesum</a:t>
            </a:r>
            <a:endParaRPr lang="en-US" dirty="0"/>
          </a:p>
        </p:txBody>
      </p:sp>
      <p:pic>
        <p:nvPicPr>
          <p:cNvPr id="5" name="Content Placeholder 4" descr="A close up of text&#10;&#10;AI-generated content may be incorrect.">
            <a:extLst>
              <a:ext uri="{FF2B5EF4-FFF2-40B4-BE49-F238E27FC236}">
                <a16:creationId xmlns:a16="http://schemas.microsoft.com/office/drawing/2014/main" id="{1D1E254C-51BC-CCA5-A7FB-6168C8439E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08603"/>
            <a:ext cx="8229600" cy="4509156"/>
          </a:xfrm>
        </p:spPr>
      </p:pic>
    </p:spTree>
    <p:extLst>
      <p:ext uri="{BB962C8B-B14F-4D97-AF65-F5344CB8AC3E}">
        <p14:creationId xmlns:p14="http://schemas.microsoft.com/office/powerpoint/2010/main" val="2144841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E51BB-0B62-C36E-2DA6-D23D749CE7BF}"/>
              </a:ext>
            </a:extLst>
          </p:cNvPr>
          <p:cNvSpPr>
            <a:spLocks noGrp="1"/>
          </p:cNvSpPr>
          <p:nvPr>
            <p:ph type="title"/>
          </p:nvPr>
        </p:nvSpPr>
        <p:spPr/>
        <p:txBody>
          <a:bodyPr/>
          <a:lstStyle/>
          <a:p>
            <a:r>
              <a:rPr lang="en-GB" dirty="0"/>
              <a:t>Questions for Discussion</a:t>
            </a:r>
          </a:p>
        </p:txBody>
      </p:sp>
      <p:sp>
        <p:nvSpPr>
          <p:cNvPr id="3" name="Content Placeholder 2">
            <a:extLst>
              <a:ext uri="{FF2B5EF4-FFF2-40B4-BE49-F238E27FC236}">
                <a16:creationId xmlns:a16="http://schemas.microsoft.com/office/drawing/2014/main" id="{E04E5803-AA51-DCD7-DAB4-D5D8CEFC1D7B}"/>
              </a:ext>
            </a:extLst>
          </p:cNvPr>
          <p:cNvSpPr>
            <a:spLocks noGrp="1"/>
          </p:cNvSpPr>
          <p:nvPr>
            <p:ph idx="1"/>
          </p:nvPr>
        </p:nvSpPr>
        <p:spPr>
          <a:xfrm>
            <a:off x="457200" y="1248032"/>
            <a:ext cx="8229600" cy="5992012"/>
          </a:xfrm>
        </p:spPr>
        <p:txBody>
          <a:bodyPr/>
          <a:lstStyle/>
          <a:p>
            <a:r>
              <a:rPr lang="en-GB" sz="1800" dirty="0">
                <a:effectLst/>
                <a:latin typeface="Calibri" panose="020F0502020204030204" pitchFamily="34" charset="0"/>
                <a:cs typeface="Calibri" panose="020F0502020204030204" pitchFamily="34" charset="0"/>
              </a:rPr>
              <a:t>What struck you from the reflections you read over the past week?  Did you try any of the challenges from the resources? If you did, is there anything you noticed</a:t>
            </a:r>
            <a:r>
              <a:rPr lang="en-GB" sz="1800" dirty="0">
                <a:latin typeface="Calibri" panose="020F0502020204030204" pitchFamily="34" charset="0"/>
                <a:cs typeface="Calibri" panose="020F0502020204030204" pitchFamily="34" charset="0"/>
              </a:rPr>
              <a:t>?</a:t>
            </a:r>
          </a:p>
          <a:p>
            <a:r>
              <a:rPr lang="en-GB" sz="1800" dirty="0">
                <a:latin typeface="Calibri" panose="020F0502020204030204" pitchFamily="34" charset="0"/>
                <a:cs typeface="Calibri" panose="020F0502020204030204" pitchFamily="34" charset="0"/>
              </a:rPr>
              <a:t>Have there been times in your spiritual life where you have needed to be courageous?  What did that feel like?</a:t>
            </a:r>
          </a:p>
          <a:p>
            <a:r>
              <a:rPr lang="en-GB" sz="1800" dirty="0">
                <a:latin typeface="Calibri" panose="020F0502020204030204" pitchFamily="34" charset="0"/>
                <a:cs typeface="Calibri" panose="020F0502020204030204" pitchFamily="34" charset="0"/>
              </a:rPr>
              <a:t>Do you think people like Etty are unique human beings or do you believe that each of one of us can choose beauty, worth and meaning in the face of apparent hopelessness?</a:t>
            </a:r>
          </a:p>
          <a:p>
            <a:r>
              <a:rPr lang="en-GB" sz="1800" dirty="0">
                <a:latin typeface="Calibri" panose="020F0502020204030204" pitchFamily="34" charset="0"/>
                <a:cs typeface="Calibri" panose="020F0502020204030204" pitchFamily="34" charset="0"/>
              </a:rPr>
              <a:t>In what ways do you sense God might be calling you, or his people, to such lives of courage at this juncture in human history?  What might this look like?</a:t>
            </a:r>
          </a:p>
          <a:p>
            <a:r>
              <a:rPr lang="en-GB" sz="1800" dirty="0">
                <a:latin typeface="Calibri" panose="020F0502020204030204" pitchFamily="34" charset="0"/>
                <a:cs typeface="Calibri" panose="020F0502020204030204" pitchFamily="34" charset="0"/>
              </a:rPr>
              <a:t>In the Rule of St Benedict, St. Benedict writes:  "The fourth degree of humility is that one holds fast to patience with a quiet mind when facing difficulties, contradictions, and even injustice in the course of obedience, enduring all without growing weary or running away. For Scripture says, 'Those who persevere to the end will be saved' (Matt. 10:22); and again, 'Let your heart take courage, and wait for the Lord' (Ps. 27:14).”  How do you think St. Benedict understands the nature of courage here, and how might it be helpful to us in our spiritual journeys?</a:t>
            </a:r>
          </a:p>
          <a:p>
            <a:endParaRPr lang="en-GB" dirty="0"/>
          </a:p>
        </p:txBody>
      </p:sp>
    </p:spTree>
    <p:extLst>
      <p:ext uri="{BB962C8B-B14F-4D97-AF65-F5344CB8AC3E}">
        <p14:creationId xmlns:p14="http://schemas.microsoft.com/office/powerpoint/2010/main" val="3131218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nline Media 2" descr="Take Up Your Cross (The Saviour Said) | Traditional Christian Hymn | Choir+Lyrics | Sunday 7pm Choir">
            <a:hlinkClick r:id="" action="ppaction://media"/>
            <a:extLst>
              <a:ext uri="{FF2B5EF4-FFF2-40B4-BE49-F238E27FC236}">
                <a16:creationId xmlns:a16="http://schemas.microsoft.com/office/drawing/2014/main" id="{9E8CCF87-46DB-26E2-8BDC-2624421E79AB}"/>
              </a:ext>
            </a:extLst>
          </p:cNvPr>
          <p:cNvPicPr>
            <a:picLocks noRot="1" noChangeAspect="1"/>
          </p:cNvPicPr>
          <p:nvPr>
            <a:videoFile r:link="rId1"/>
          </p:nvPr>
        </p:nvPicPr>
        <p:blipFill>
          <a:blip r:embed="rId3"/>
          <a:stretch>
            <a:fillRect/>
          </a:stretch>
        </p:blipFill>
        <p:spPr>
          <a:xfrm>
            <a:off x="482600" y="1118489"/>
            <a:ext cx="8178799" cy="4621021"/>
          </a:xfrm>
          <a:prstGeom prst="rect">
            <a:avLst/>
          </a:prstGeom>
        </p:spPr>
      </p:pic>
    </p:spTree>
    <p:extLst>
      <p:ext uri="{BB962C8B-B14F-4D97-AF65-F5344CB8AC3E}">
        <p14:creationId xmlns:p14="http://schemas.microsoft.com/office/powerpoint/2010/main" val="102520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A group of lit candles&#10;&#10;AI-generated content may be incorrect.">
            <a:extLst>
              <a:ext uri="{FF2B5EF4-FFF2-40B4-BE49-F238E27FC236}">
                <a16:creationId xmlns:a16="http://schemas.microsoft.com/office/drawing/2014/main" id="{CC271CF3-A939-1F78-D330-C2642F239F75}"/>
              </a:ext>
            </a:extLst>
          </p:cNvPr>
          <p:cNvPicPr>
            <a:picLocks noChangeAspect="1"/>
          </p:cNvPicPr>
          <p:nvPr/>
        </p:nvPicPr>
        <p:blipFill>
          <a:blip r:embed="rId2">
            <a:alphaModFix amt="60000"/>
            <a:extLst>
              <a:ext uri="{28A0092B-C50C-407E-A947-70E740481C1C}">
                <a14:useLocalDpi xmlns:a14="http://schemas.microsoft.com/office/drawing/2010/main" val="0"/>
              </a:ext>
            </a:extLst>
          </a:blip>
          <a:srcRect l="10211" r="23456" b="-1"/>
          <a:stretch/>
        </p:blipFill>
        <p:spPr>
          <a:xfrm>
            <a:off x="20" y="-1"/>
            <a:ext cx="9143980" cy="6857990"/>
          </a:xfrm>
          <a:prstGeom prst="rect">
            <a:avLst/>
          </a:prstGeom>
        </p:spPr>
      </p:pic>
      <p:sp>
        <p:nvSpPr>
          <p:cNvPr id="2" name="Title 1">
            <a:extLst>
              <a:ext uri="{FF2B5EF4-FFF2-40B4-BE49-F238E27FC236}">
                <a16:creationId xmlns:a16="http://schemas.microsoft.com/office/drawing/2014/main" id="{6C9E8640-F850-40B1-38E4-79A18C9D5441}"/>
              </a:ext>
            </a:extLst>
          </p:cNvPr>
          <p:cNvSpPr>
            <a:spLocks noGrp="1"/>
          </p:cNvSpPr>
          <p:nvPr>
            <p:ph type="title"/>
          </p:nvPr>
        </p:nvSpPr>
        <p:spPr>
          <a:xfrm>
            <a:off x="628649" y="1671570"/>
            <a:ext cx="3866446" cy="4072044"/>
          </a:xfrm>
        </p:spPr>
        <p:txBody>
          <a:bodyPr anchor="t">
            <a:normAutofit/>
          </a:bodyPr>
          <a:lstStyle/>
          <a:p>
            <a:r>
              <a:rPr lang="en-GB">
                <a:solidFill>
                  <a:srgbClr val="FFFFFF"/>
                </a:solidFill>
              </a:rPr>
              <a:t>Silent Prayer</a:t>
            </a:r>
          </a:p>
        </p:txBody>
      </p:sp>
      <p:sp>
        <p:nvSpPr>
          <p:cNvPr id="3" name="Content Placeholder 2">
            <a:extLst>
              <a:ext uri="{FF2B5EF4-FFF2-40B4-BE49-F238E27FC236}">
                <a16:creationId xmlns:a16="http://schemas.microsoft.com/office/drawing/2014/main" id="{3E5E8F88-295B-87E8-8CC1-531B1716E9C9}"/>
              </a:ext>
            </a:extLst>
          </p:cNvPr>
          <p:cNvSpPr>
            <a:spLocks noGrp="1"/>
          </p:cNvSpPr>
          <p:nvPr>
            <p:ph idx="1"/>
          </p:nvPr>
        </p:nvSpPr>
        <p:spPr>
          <a:xfrm>
            <a:off x="4639489" y="1671566"/>
            <a:ext cx="3878146" cy="4072043"/>
          </a:xfrm>
        </p:spPr>
        <p:txBody>
          <a:bodyPr>
            <a:normAutofit/>
          </a:bodyPr>
          <a:lstStyle/>
          <a:p>
            <a:endParaRPr lang="en-GB" sz="1700" dirty="0">
              <a:solidFill>
                <a:srgbClr val="FFFFFF"/>
              </a:solidFill>
            </a:endParaRPr>
          </a:p>
          <a:p>
            <a:endParaRPr lang="en-GB" sz="1700" dirty="0">
              <a:solidFill>
                <a:srgbClr val="FFFFFF"/>
              </a:solidFill>
            </a:endParaRPr>
          </a:p>
          <a:p>
            <a:pPr marL="0" indent="0">
              <a:buNone/>
            </a:pPr>
            <a:r>
              <a:rPr lang="en-GB" sz="1700" dirty="0">
                <a:solidFill>
                  <a:srgbClr val="FFFFFF"/>
                </a:solidFill>
              </a:rPr>
              <a:t>A space where we can briefly drop into the silence the name of any people, situations, or places where God’s hope, God’s Yes, is needed at this time</a:t>
            </a:r>
          </a:p>
          <a:p>
            <a:endParaRPr lang="en-GB" sz="1700" dirty="0">
              <a:solidFill>
                <a:srgbClr val="FFFFFF"/>
              </a:solidFill>
            </a:endParaRPr>
          </a:p>
          <a:p>
            <a:pPr marL="0" indent="0">
              <a:buNone/>
            </a:pPr>
            <a:r>
              <a:rPr lang="en-GB" sz="1700" dirty="0">
                <a:solidFill>
                  <a:srgbClr val="FFFFFF"/>
                </a:solidFill>
              </a:rPr>
              <a:t>Please un-mute to share your word or phrase aloud.</a:t>
            </a:r>
          </a:p>
          <a:p>
            <a:pPr marL="0" indent="0">
              <a:buNone/>
            </a:pPr>
            <a:r>
              <a:rPr lang="en-GB" sz="1700" dirty="0">
                <a:solidFill>
                  <a:srgbClr val="FFFFFF"/>
                </a:solidFill>
              </a:rPr>
              <a:t>Be mindful this is a public place, and only share others’ personal information if you have their consent to do so in a public setting.</a:t>
            </a:r>
          </a:p>
          <a:p>
            <a:endParaRPr lang="en-GB" sz="1700" dirty="0">
              <a:solidFill>
                <a:srgbClr val="FFFFFF"/>
              </a:solidFill>
            </a:endParaRPr>
          </a:p>
        </p:txBody>
      </p:sp>
    </p:spTree>
    <p:extLst>
      <p:ext uri="{BB962C8B-B14F-4D97-AF65-F5344CB8AC3E}">
        <p14:creationId xmlns:p14="http://schemas.microsoft.com/office/powerpoint/2010/main" val="3424208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tree with yellow flowers&#10;&#10;AI-generated content may be incorrect.">
            <a:extLst>
              <a:ext uri="{FF2B5EF4-FFF2-40B4-BE49-F238E27FC236}">
                <a16:creationId xmlns:a16="http://schemas.microsoft.com/office/drawing/2014/main" id="{2B2E7926-116A-909D-122F-0879841029BA}"/>
              </a:ext>
            </a:extLst>
          </p:cNvPr>
          <p:cNvPicPr>
            <a:picLocks noChangeAspect="1"/>
          </p:cNvPicPr>
          <p:nvPr/>
        </p:nvPicPr>
        <p:blipFill>
          <a:blip r:embed="rId2">
            <a:extLst>
              <a:ext uri="{28A0092B-C50C-407E-A947-70E740481C1C}">
                <a14:useLocalDpi xmlns:a14="http://schemas.microsoft.com/office/drawing/2010/main" val="0"/>
              </a:ext>
            </a:extLst>
          </a:blip>
          <a:srcRect l="3533" r="17156"/>
          <a:stretch/>
        </p:blipFill>
        <p:spPr>
          <a:xfrm rot="10800000">
            <a:off x="1891767" y="10"/>
            <a:ext cx="7252231"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1296C3-BC79-6D3D-35D9-51B9F6CF165A}"/>
              </a:ext>
            </a:extLst>
          </p:cNvPr>
          <p:cNvSpPr>
            <a:spLocks noGrp="1"/>
          </p:cNvSpPr>
          <p:nvPr>
            <p:ph type="title"/>
          </p:nvPr>
        </p:nvSpPr>
        <p:spPr>
          <a:xfrm>
            <a:off x="628650" y="365125"/>
            <a:ext cx="2866641" cy="1899912"/>
          </a:xfrm>
        </p:spPr>
        <p:txBody>
          <a:bodyPr>
            <a:normAutofit/>
          </a:bodyPr>
          <a:lstStyle/>
          <a:p>
            <a:r>
              <a:rPr lang="en-GB" sz="3500"/>
              <a:t>Closing Prayer</a:t>
            </a:r>
          </a:p>
        </p:txBody>
      </p:sp>
      <p:sp>
        <p:nvSpPr>
          <p:cNvPr id="3" name="Content Placeholder 2">
            <a:extLst>
              <a:ext uri="{FF2B5EF4-FFF2-40B4-BE49-F238E27FC236}">
                <a16:creationId xmlns:a16="http://schemas.microsoft.com/office/drawing/2014/main" id="{D666FC7F-3F25-3270-97EE-A154D371EF77}"/>
              </a:ext>
            </a:extLst>
          </p:cNvPr>
          <p:cNvSpPr>
            <a:spLocks noGrp="1"/>
          </p:cNvSpPr>
          <p:nvPr>
            <p:ph idx="1"/>
          </p:nvPr>
        </p:nvSpPr>
        <p:spPr>
          <a:xfrm>
            <a:off x="628650" y="2434201"/>
            <a:ext cx="2866641" cy="3742762"/>
          </a:xfrm>
        </p:spPr>
        <p:txBody>
          <a:bodyPr>
            <a:normAutofit/>
          </a:bodyPr>
          <a:lstStyle/>
          <a:p>
            <a:pPr marL="0" indent="0">
              <a:buNone/>
            </a:pPr>
            <a:r>
              <a:rPr lang="en-GB" sz="2400" dirty="0"/>
              <a:t>May the grace of our Lord Jesus Christ, and the love of God, and the fellowship of the Holy Spirit be with us all, now and evermore. Amen.</a:t>
            </a:r>
          </a:p>
          <a:p>
            <a:endParaRPr lang="en-GB" sz="1700" dirty="0"/>
          </a:p>
          <a:p>
            <a:endParaRPr lang="en-GB" sz="1700" dirty="0"/>
          </a:p>
          <a:p>
            <a:endParaRPr lang="en-GB" sz="1700" dirty="0"/>
          </a:p>
        </p:txBody>
      </p:sp>
    </p:spTree>
    <p:extLst>
      <p:ext uri="{BB962C8B-B14F-4D97-AF65-F5344CB8AC3E}">
        <p14:creationId xmlns:p14="http://schemas.microsoft.com/office/powerpoint/2010/main" val="344954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F97FF-5791-B13D-926A-3470C46A42FB}"/>
              </a:ext>
            </a:extLst>
          </p:cNvPr>
          <p:cNvSpPr>
            <a:spLocks noGrp="1"/>
          </p:cNvSpPr>
          <p:nvPr>
            <p:ph type="title"/>
          </p:nvPr>
        </p:nvSpPr>
        <p:spPr/>
        <p:txBody>
          <a:bodyPr/>
          <a:lstStyle/>
          <a:p>
            <a:r>
              <a:rPr lang="en-GB" dirty="0"/>
              <a:t>Living Hope</a:t>
            </a:r>
          </a:p>
        </p:txBody>
      </p:sp>
      <p:sp>
        <p:nvSpPr>
          <p:cNvPr id="3" name="Content Placeholder 2">
            <a:extLst>
              <a:ext uri="{FF2B5EF4-FFF2-40B4-BE49-F238E27FC236}">
                <a16:creationId xmlns:a16="http://schemas.microsoft.com/office/drawing/2014/main" id="{53FE2664-DA0F-0A30-8D34-445CF5483AF4}"/>
              </a:ext>
            </a:extLst>
          </p:cNvPr>
          <p:cNvSpPr>
            <a:spLocks noGrp="1"/>
          </p:cNvSpPr>
          <p:nvPr>
            <p:ph idx="1"/>
          </p:nvPr>
        </p:nvSpPr>
        <p:spPr/>
        <p:txBody>
          <a:bodyPr/>
          <a:lstStyle/>
          <a:p>
            <a:pPr marL="0" indent="0">
              <a:buNone/>
            </a:pPr>
            <a:r>
              <a:rPr lang="en-GB" dirty="0"/>
              <a:t>This Lent, in the Lay Community, we are being encouraged to put down deep roots of hope by connecting with God who is always with us.  We will be doing this in several different ways, and we will be, especially, using the resources from The Church of England’s Lent theme for 2025 ‘Living Hope’ as our guide. </a:t>
            </a:r>
          </a:p>
        </p:txBody>
      </p:sp>
    </p:spTree>
    <p:extLst>
      <p:ext uri="{BB962C8B-B14F-4D97-AF65-F5344CB8AC3E}">
        <p14:creationId xmlns:p14="http://schemas.microsoft.com/office/powerpoint/2010/main" val="1141649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46FC7-0983-9466-11DB-49AA955411A1}"/>
              </a:ext>
            </a:extLst>
          </p:cNvPr>
          <p:cNvSpPr>
            <a:spLocks noGrp="1"/>
          </p:cNvSpPr>
          <p:nvPr>
            <p:ph type="title"/>
          </p:nvPr>
        </p:nvSpPr>
        <p:spPr/>
        <p:txBody>
          <a:bodyPr/>
          <a:lstStyle/>
          <a:p>
            <a:r>
              <a:rPr lang="en-GB" dirty="0"/>
              <a:t>Pope Francis </a:t>
            </a:r>
            <a:r>
              <a:rPr lang="en-GB" sz="1050" dirty="0"/>
              <a:t>https://www.cbcew.org.uk/jubilee-2025-letter-from-pope-francis</a:t>
            </a:r>
          </a:p>
        </p:txBody>
      </p:sp>
      <p:sp>
        <p:nvSpPr>
          <p:cNvPr id="3" name="Content Placeholder 2">
            <a:extLst>
              <a:ext uri="{FF2B5EF4-FFF2-40B4-BE49-F238E27FC236}">
                <a16:creationId xmlns:a16="http://schemas.microsoft.com/office/drawing/2014/main" id="{A37E0DF3-623C-528E-68EC-5A775FA38228}"/>
              </a:ext>
            </a:extLst>
          </p:cNvPr>
          <p:cNvSpPr>
            <a:spLocks noGrp="1"/>
          </p:cNvSpPr>
          <p:nvPr>
            <p:ph idx="1"/>
          </p:nvPr>
        </p:nvSpPr>
        <p:spPr/>
        <p:txBody>
          <a:bodyPr/>
          <a:lstStyle/>
          <a:p>
            <a:pPr marL="0" indent="0">
              <a:buNone/>
            </a:pPr>
            <a:r>
              <a:rPr lang="en-GB" dirty="0"/>
              <a:t>‘We must fan the flame of hope that has been given us, and help everyone to gain new strength and certainty by looking to the future with an open spirit, a trusting heart and far-sighted vision. The forthcoming Jubilee can contribute greatly to restoring a climate of hope and trust as a prelude to the renewal and rebirth that we so urgently desire; that is why I have chosen as the motto of the Jubilee, Pilgrims of Hope.’ </a:t>
            </a:r>
          </a:p>
        </p:txBody>
      </p:sp>
    </p:spTree>
    <p:extLst>
      <p:ext uri="{BB962C8B-B14F-4D97-AF65-F5344CB8AC3E}">
        <p14:creationId xmlns:p14="http://schemas.microsoft.com/office/powerpoint/2010/main" val="3729670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1CCB-5537-0058-6072-BE0A6D0B75DB}"/>
              </a:ext>
            </a:extLst>
          </p:cNvPr>
          <p:cNvSpPr>
            <a:spLocks noGrp="1"/>
          </p:cNvSpPr>
          <p:nvPr>
            <p:ph type="title"/>
          </p:nvPr>
        </p:nvSpPr>
        <p:spPr/>
        <p:txBody>
          <a:bodyPr/>
          <a:lstStyle/>
          <a:p>
            <a:r>
              <a:rPr lang="en-GB" dirty="0"/>
              <a:t>Booklets for adults and children and family resources: </a:t>
            </a:r>
          </a:p>
        </p:txBody>
      </p:sp>
      <p:sp>
        <p:nvSpPr>
          <p:cNvPr id="3" name="Content Placeholder 2">
            <a:extLst>
              <a:ext uri="{FF2B5EF4-FFF2-40B4-BE49-F238E27FC236}">
                <a16:creationId xmlns:a16="http://schemas.microsoft.com/office/drawing/2014/main" id="{6E39DD1E-C124-C1FD-F2BC-150D47A94F86}"/>
              </a:ext>
            </a:extLst>
          </p:cNvPr>
          <p:cNvSpPr>
            <a:spLocks noGrp="1"/>
          </p:cNvSpPr>
          <p:nvPr>
            <p:ph idx="1"/>
          </p:nvPr>
        </p:nvSpPr>
        <p:spPr/>
        <p:txBody>
          <a:bodyPr/>
          <a:lstStyle/>
          <a:p>
            <a:r>
              <a:rPr lang="en-GB" sz="2400" dirty="0"/>
              <a:t>Living Hope reflections booklets, prayer cards for adults and families are available to order now from Church House Publishing. </a:t>
            </a:r>
          </a:p>
          <a:p>
            <a:r>
              <a:rPr lang="en-GB" sz="2400" dirty="0"/>
              <a:t>Reflections via email: Sign up to the Lent reflection emails and receive daily messages .These will offer Bible readings, short reflections and a practical challenge, as well as prayers linked to weekly themes.</a:t>
            </a:r>
          </a:p>
          <a:p>
            <a:r>
              <a:rPr lang="en-GB" sz="2400" dirty="0"/>
              <a:t>Daily reflections via Everyday Faith app: You can read and listen to daily Lent reflections from 5th March through the Everyday Faith app, the new daily devotional app from the Church of England.</a:t>
            </a:r>
            <a:endParaRPr lang="en-GB" dirty="0"/>
          </a:p>
        </p:txBody>
      </p:sp>
    </p:spTree>
    <p:extLst>
      <p:ext uri="{BB962C8B-B14F-4D97-AF65-F5344CB8AC3E}">
        <p14:creationId xmlns:p14="http://schemas.microsoft.com/office/powerpoint/2010/main" val="146059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53DC1-D08B-D061-65DE-28DCFA324AC4}"/>
              </a:ext>
            </a:extLst>
          </p:cNvPr>
          <p:cNvSpPr>
            <a:spLocks noGrp="1"/>
          </p:cNvSpPr>
          <p:nvPr>
            <p:ph type="title"/>
          </p:nvPr>
        </p:nvSpPr>
        <p:spPr/>
        <p:txBody>
          <a:bodyPr/>
          <a:lstStyle/>
          <a:p>
            <a:r>
              <a:rPr lang="en-GB" dirty="0"/>
              <a:t>Lent Group </a:t>
            </a:r>
            <a:r>
              <a:rPr lang="en-GB"/>
              <a:t>Week 5 </a:t>
            </a:r>
            <a:r>
              <a:rPr lang="en-GB" dirty="0"/>
              <a:t>3</a:t>
            </a:r>
            <a:r>
              <a:rPr lang="en-GB" baseline="30000" dirty="0"/>
              <a:t>rd</a:t>
            </a:r>
            <a:r>
              <a:rPr lang="en-GB" dirty="0"/>
              <a:t>/4</a:t>
            </a:r>
            <a:r>
              <a:rPr lang="en-GB" baseline="30000" dirty="0"/>
              <a:t>th</a:t>
            </a:r>
            <a:r>
              <a:rPr lang="en-GB" dirty="0"/>
              <a:t> April</a:t>
            </a:r>
          </a:p>
        </p:txBody>
      </p:sp>
      <p:sp>
        <p:nvSpPr>
          <p:cNvPr id="3" name="Content Placeholder 2">
            <a:extLst>
              <a:ext uri="{FF2B5EF4-FFF2-40B4-BE49-F238E27FC236}">
                <a16:creationId xmlns:a16="http://schemas.microsoft.com/office/drawing/2014/main" id="{568D2D35-0010-7C4F-5973-E3AE5A983816}"/>
              </a:ext>
            </a:extLst>
          </p:cNvPr>
          <p:cNvSpPr>
            <a:spLocks noGrp="1"/>
          </p:cNvSpPr>
          <p:nvPr>
            <p:ph idx="1"/>
          </p:nvPr>
        </p:nvSpPr>
        <p:spPr/>
        <p:txBody>
          <a:bodyPr/>
          <a:lstStyle/>
          <a:p>
            <a:pPr marL="0" indent="0" algn="ctr">
              <a:buNone/>
            </a:pPr>
            <a:r>
              <a:rPr lang="en-GB" b="1" dirty="0"/>
              <a:t>Courage</a:t>
            </a:r>
          </a:p>
          <a:p>
            <a:pPr marL="0" indent="0">
              <a:buNone/>
            </a:pPr>
            <a:r>
              <a:rPr lang="en-GB" b="1" dirty="0"/>
              <a:t>As we move into the fifth week of Lent, we explore that when we can trust God and put our hope in him, this can give us the courage to seek change where it is needed. Rooted in the hopeful future God offers us, we dare to reimagine the present.</a:t>
            </a:r>
          </a:p>
        </p:txBody>
      </p:sp>
    </p:spTree>
    <p:extLst>
      <p:ext uri="{BB962C8B-B14F-4D97-AF65-F5344CB8AC3E}">
        <p14:creationId xmlns:p14="http://schemas.microsoft.com/office/powerpoint/2010/main" val="1953797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F629-24EB-9147-8D8B-4F79FC52DDC2}"/>
              </a:ext>
            </a:extLst>
          </p:cNvPr>
          <p:cNvSpPr>
            <a:spLocks noGrp="1"/>
          </p:cNvSpPr>
          <p:nvPr>
            <p:ph type="title"/>
          </p:nvPr>
        </p:nvSpPr>
        <p:spPr/>
        <p:txBody>
          <a:bodyPr/>
          <a:lstStyle/>
          <a:p>
            <a:r>
              <a:rPr lang="en-GB" dirty="0"/>
              <a:t>Opening Prayer</a:t>
            </a:r>
          </a:p>
        </p:txBody>
      </p:sp>
      <p:sp>
        <p:nvSpPr>
          <p:cNvPr id="3" name="Content Placeholder 2">
            <a:extLst>
              <a:ext uri="{FF2B5EF4-FFF2-40B4-BE49-F238E27FC236}">
                <a16:creationId xmlns:a16="http://schemas.microsoft.com/office/drawing/2014/main" id="{4488018E-68E5-02BC-F3AD-60710781544C}"/>
              </a:ext>
            </a:extLst>
          </p:cNvPr>
          <p:cNvSpPr>
            <a:spLocks noGrp="1"/>
          </p:cNvSpPr>
          <p:nvPr>
            <p:ph idx="1"/>
          </p:nvPr>
        </p:nvSpPr>
        <p:spPr>
          <a:xfrm>
            <a:off x="457200" y="1600200"/>
            <a:ext cx="8229600" cy="4983162"/>
          </a:xfrm>
        </p:spPr>
        <p:txBody>
          <a:bodyPr/>
          <a:lstStyle/>
          <a:p>
            <a:pPr marL="0" indent="0">
              <a:buNone/>
            </a:pPr>
            <a:r>
              <a:rPr lang="en-GB" sz="3000" dirty="0"/>
              <a:t>Crucified God, you call each one of us to take up our crosses and follow you.  As we do this day by day, we ask that you would nurture within each one of us a spirit of courage that will enable us to walk our own cross shaped paths.  In the face of apparent hopelessness, despair and pain, we pray that we will always remember that we are an Easter people.  An alleluia people whose words and actions, both big and small, are harbingers of the coming Kingdom of God.  Amen. </a:t>
            </a:r>
          </a:p>
        </p:txBody>
      </p:sp>
    </p:spTree>
    <p:extLst>
      <p:ext uri="{BB962C8B-B14F-4D97-AF65-F5344CB8AC3E}">
        <p14:creationId xmlns:p14="http://schemas.microsoft.com/office/powerpoint/2010/main" val="3684280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01E6F-C9C8-A7AE-19B5-149FCD0816AF}"/>
              </a:ext>
            </a:extLst>
          </p:cNvPr>
          <p:cNvSpPr>
            <a:spLocks noGrp="1"/>
          </p:cNvSpPr>
          <p:nvPr>
            <p:ph type="title"/>
          </p:nvPr>
        </p:nvSpPr>
        <p:spPr>
          <a:xfrm>
            <a:off x="457200" y="274638"/>
            <a:ext cx="8229600" cy="589658"/>
          </a:xfrm>
        </p:spPr>
        <p:txBody>
          <a:bodyPr/>
          <a:lstStyle/>
          <a:p>
            <a:r>
              <a:rPr lang="en-GB" dirty="0"/>
              <a:t>Reading:  Luke 9:23-27</a:t>
            </a:r>
          </a:p>
        </p:txBody>
      </p:sp>
      <p:sp>
        <p:nvSpPr>
          <p:cNvPr id="3" name="Content Placeholder 2">
            <a:extLst>
              <a:ext uri="{FF2B5EF4-FFF2-40B4-BE49-F238E27FC236}">
                <a16:creationId xmlns:a16="http://schemas.microsoft.com/office/drawing/2014/main" id="{C0B086AB-610E-A0FB-8EE3-CDB8B96CEB3E}"/>
              </a:ext>
            </a:extLst>
          </p:cNvPr>
          <p:cNvSpPr>
            <a:spLocks noGrp="1"/>
          </p:cNvSpPr>
          <p:nvPr>
            <p:ph idx="1"/>
          </p:nvPr>
        </p:nvSpPr>
        <p:spPr>
          <a:xfrm>
            <a:off x="457200" y="864296"/>
            <a:ext cx="8229600" cy="5599134"/>
          </a:xfrm>
        </p:spPr>
        <p:txBody>
          <a:bodyPr/>
          <a:lstStyle/>
          <a:p>
            <a:pPr marL="0" indent="0">
              <a:buNone/>
            </a:pPr>
            <a:r>
              <a:rPr lang="en-GB" sz="2600" dirty="0"/>
              <a:t>Then he said to them all, ‘If any want to become my followers, let them deny themselves and take up their cross daily and follow me. For those who want to save their life will lose it, and those who lose their life for my sake will save it. What does it profit them if they gain the whole world, but lose or forfeit themselves? Those who are ashamed of me and of my words, of them the Son of Man will be ashamed when he comes in his glory and the glory of the Father and of the holy angels. But truly I tell you, there are some standing here who will not taste death before they see the kingdom of </a:t>
            </a:r>
            <a:r>
              <a:rPr lang="en-GB" sz="2600"/>
              <a:t>God.”</a:t>
            </a:r>
            <a:endParaRPr lang="en-GB" sz="2600" dirty="0"/>
          </a:p>
        </p:txBody>
      </p:sp>
    </p:spTree>
    <p:extLst>
      <p:ext uri="{BB962C8B-B14F-4D97-AF65-F5344CB8AC3E}">
        <p14:creationId xmlns:p14="http://schemas.microsoft.com/office/powerpoint/2010/main" val="1642040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descr="Lay Community of St. Benedict Lent Talk 5">
            <a:hlinkClick r:id="" action="ppaction://media"/>
            <a:extLst>
              <a:ext uri="{FF2B5EF4-FFF2-40B4-BE49-F238E27FC236}">
                <a16:creationId xmlns:a16="http://schemas.microsoft.com/office/drawing/2014/main" id="{177E4D13-675D-4C01-E16C-62B614EB5851}"/>
              </a:ext>
            </a:extLst>
          </p:cNvPr>
          <p:cNvPicPr>
            <a:picLocks noRot="1" noChangeAspect="1"/>
          </p:cNvPicPr>
          <p:nvPr>
            <a:videoFile r:link="rId1"/>
          </p:nvPr>
        </p:nvPicPr>
        <p:blipFill>
          <a:blip r:embed="rId3"/>
          <a:stretch>
            <a:fillRect/>
          </a:stretch>
        </p:blipFill>
        <p:spPr>
          <a:xfrm>
            <a:off x="342900" y="1039558"/>
            <a:ext cx="8458200" cy="4778883"/>
          </a:xfrm>
          <a:prstGeom prst="rect">
            <a:avLst/>
          </a:prstGeom>
        </p:spPr>
      </p:pic>
    </p:spTree>
    <p:extLst>
      <p:ext uri="{BB962C8B-B14F-4D97-AF65-F5344CB8AC3E}">
        <p14:creationId xmlns:p14="http://schemas.microsoft.com/office/powerpoint/2010/main" val="231404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8A84D-6816-32AB-BB16-874BC26911D0}"/>
              </a:ext>
            </a:extLst>
          </p:cNvPr>
          <p:cNvSpPr>
            <a:spLocks noGrp="1"/>
          </p:cNvSpPr>
          <p:nvPr>
            <p:ph type="title"/>
          </p:nvPr>
        </p:nvSpPr>
        <p:spPr/>
        <p:txBody>
          <a:bodyPr/>
          <a:lstStyle/>
          <a:p>
            <a:r>
              <a:rPr lang="en-US" dirty="0"/>
              <a:t>Further Quotes for Reflection</a:t>
            </a:r>
          </a:p>
        </p:txBody>
      </p:sp>
      <p:sp>
        <p:nvSpPr>
          <p:cNvPr id="3" name="Content Placeholder 2">
            <a:extLst>
              <a:ext uri="{FF2B5EF4-FFF2-40B4-BE49-F238E27FC236}">
                <a16:creationId xmlns:a16="http://schemas.microsoft.com/office/drawing/2014/main" id="{728C9BB1-E0AC-496F-8405-2D6C32E3EFDC}"/>
              </a:ext>
            </a:extLst>
          </p:cNvPr>
          <p:cNvSpPr>
            <a:spLocks noGrp="1"/>
          </p:cNvSpPr>
          <p:nvPr>
            <p:ph idx="1"/>
          </p:nvPr>
        </p:nvSpPr>
        <p:spPr/>
        <p:txBody>
          <a:bodyPr/>
          <a:lstStyle/>
          <a:p>
            <a:pPr fontAlgn="ctr">
              <a:buNone/>
            </a:pPr>
            <a:r>
              <a:rPr lang="en-GB" sz="3800" dirty="0"/>
              <a:t>	"God, grant me the serenity to accept the things I cannot change, courage to change the things I can, and wisdom to know the difference."</a:t>
            </a:r>
            <a:r>
              <a:rPr lang="en-GB" sz="3800" dirty="0">
                <a:effectLst/>
              </a:rPr>
              <a:t> </a:t>
            </a:r>
          </a:p>
          <a:p>
            <a:pPr>
              <a:buNone/>
            </a:pPr>
            <a:br>
              <a:rPr lang="en-GB" dirty="0"/>
            </a:br>
            <a:br>
              <a:rPr lang="en-GB" dirty="0"/>
            </a:br>
            <a:endParaRPr lang="en-US" dirty="0"/>
          </a:p>
        </p:txBody>
      </p:sp>
    </p:spTree>
    <p:extLst>
      <p:ext uri="{BB962C8B-B14F-4D97-AF65-F5344CB8AC3E}">
        <p14:creationId xmlns:p14="http://schemas.microsoft.com/office/powerpoint/2010/main" val="2548867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985</Words>
  <Application>Microsoft Office PowerPoint</Application>
  <PresentationFormat>On-screen Show (4:3)</PresentationFormat>
  <Paragraphs>40</Paragraphs>
  <Slides>14</Slides>
  <Notes>3</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Living Hope</vt:lpstr>
      <vt:lpstr>Pope Francis https://www.cbcew.org.uk/jubilee-2025-letter-from-pope-francis</vt:lpstr>
      <vt:lpstr>Booklets for adults and children and family resources: </vt:lpstr>
      <vt:lpstr>Lent Group Week 5 3rd/4th April</vt:lpstr>
      <vt:lpstr>Opening Prayer</vt:lpstr>
      <vt:lpstr>Reading:  Luke 9:23-27</vt:lpstr>
      <vt:lpstr>PowerPoint Presentation</vt:lpstr>
      <vt:lpstr>Further Quotes for Reflection</vt:lpstr>
      <vt:lpstr>Further Quotes for Reflection – Etty Hillesum</vt:lpstr>
      <vt:lpstr>Questions for Discussion</vt:lpstr>
      <vt:lpstr>PowerPoint Presentation</vt:lpstr>
      <vt:lpstr>Silent Prayer</vt:lpstr>
      <vt:lpstr>Closing Prayer</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Dickon Fincham-Jacques</dc:creator>
  <cp:lastModifiedBy>Peter Agius</cp:lastModifiedBy>
  <cp:revision>426</cp:revision>
  <dcterms:created xsi:type="dcterms:W3CDTF">2008-04-20T15:27:35Z</dcterms:created>
  <dcterms:modified xsi:type="dcterms:W3CDTF">2025-04-04T16:44:12Z</dcterms:modified>
</cp:coreProperties>
</file>