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01" r:id="rId2"/>
    <p:sldId id="596" r:id="rId3"/>
    <p:sldId id="597" r:id="rId4"/>
    <p:sldId id="598" r:id="rId5"/>
    <p:sldId id="599" r:id="rId6"/>
    <p:sldId id="610" r:id="rId7"/>
    <p:sldId id="601" r:id="rId8"/>
    <p:sldId id="602" r:id="rId9"/>
    <p:sldId id="603" r:id="rId10"/>
    <p:sldId id="604" r:id="rId11"/>
    <p:sldId id="605" r:id="rId12"/>
    <p:sldId id="608" r:id="rId13"/>
    <p:sldId id="609" r:id="rId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000"/>
    <a:srgbClr val="FFFF00"/>
    <a:srgbClr val="000066"/>
    <a:srgbClr val="000099"/>
    <a:srgbClr val="0066CC"/>
    <a:srgbClr val="00CCFF"/>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7" autoAdjust="0"/>
    <p:restoredTop sz="94541" autoAdjust="0"/>
  </p:normalViewPr>
  <p:slideViewPr>
    <p:cSldViewPr snapToGrid="0">
      <p:cViewPr varScale="1">
        <p:scale>
          <a:sx n="103" d="100"/>
          <a:sy n="103" d="100"/>
        </p:scale>
        <p:origin x="220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1DF902-9CB8-4188-8BE2-2DB4A213AAC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27678A59-7DA8-4F50-8A91-38C51D3CC6D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0191176-285B-442A-BA16-A61CA6B83A64}" type="datetimeFigureOut">
              <a:rPr lang="en-GB"/>
              <a:pPr>
                <a:defRPr/>
              </a:pPr>
              <a:t>06/03/2025</a:t>
            </a:fld>
            <a:endParaRPr lang="en-GB"/>
          </a:p>
        </p:txBody>
      </p:sp>
      <p:sp>
        <p:nvSpPr>
          <p:cNvPr id="4" name="Slide Image Placeholder 3">
            <a:extLst>
              <a:ext uri="{FF2B5EF4-FFF2-40B4-BE49-F238E27FC236}">
                <a16:creationId xmlns:a16="http://schemas.microsoft.com/office/drawing/2014/main" id="{DA3A41EA-7097-47F7-8376-2A5B693AE85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41D08D3-CA63-4CEE-A52B-7672E756755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B1C94DE2-AAC6-43DE-BD3C-6C71A3AA6D6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9AB56365-8CAE-49A0-9F88-16C7CBFA057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DFC8A16-5184-4863-8B1E-A00ED9B0325B}" type="slidenum">
              <a:rPr lang="en-GB" altLang="en-US"/>
              <a:pPr>
                <a:defRPr/>
              </a:pPr>
              <a:t>‹#›</a:t>
            </a:fld>
            <a:endParaRPr lang="en-GB" altLang="en-US"/>
          </a:p>
        </p:txBody>
      </p:sp>
    </p:spTree>
    <p:extLst>
      <p:ext uri="{BB962C8B-B14F-4D97-AF65-F5344CB8AC3E}">
        <p14:creationId xmlns:p14="http://schemas.microsoft.com/office/powerpoint/2010/main" val="2865685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0B468A1-AEF4-44FA-AD13-60C1B4689237}"/>
              </a:ext>
            </a:extLst>
          </p:cNvPr>
          <p:cNvSpPr>
            <a:spLocks noGrp="1" noRot="1" noChangeAspect="1" noTextEdit="1"/>
          </p:cNvSpPr>
          <p:nvPr>
            <p:ph type="sldImg"/>
          </p:nvPr>
        </p:nvSpPr>
        <p:spPr bwMode="auto">
          <a:solidFill>
            <a:srgbClr val="FFFFFF"/>
          </a:solidFill>
          <a:ln>
            <a:solidFill>
              <a:srgbClr val="000000"/>
            </a:solidFill>
            <a:miter lim="800000"/>
            <a:headEnd/>
            <a:tailEnd/>
          </a:ln>
        </p:spPr>
      </p:sp>
      <p:sp>
        <p:nvSpPr>
          <p:cNvPr id="4099" name="Notes Placeholder 2">
            <a:extLst>
              <a:ext uri="{FF2B5EF4-FFF2-40B4-BE49-F238E27FC236}">
                <a16:creationId xmlns:a16="http://schemas.microsoft.com/office/drawing/2014/main" id="{CED724A4-E7E5-40CF-AADC-F1E88CA63C16}"/>
              </a:ext>
            </a:extLst>
          </p:cNvPr>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4100" name="Slide Number Placeholder 3">
            <a:extLst>
              <a:ext uri="{FF2B5EF4-FFF2-40B4-BE49-F238E27FC236}">
                <a16:creationId xmlns:a16="http://schemas.microsoft.com/office/drawing/2014/main" id="{66D1C6C7-824F-4B90-89C5-D35CD7F6BEE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C5A6B4DC-04F5-48EE-8F01-9C242189F86D}" type="slidenum">
              <a:rPr lang="en-GB" altLang="en-US" sz="1200">
                <a:latin typeface="Calibri" panose="020F0502020204030204" pitchFamily="34" charset="0"/>
              </a:rPr>
              <a:pPr algn="r" eaLnBrk="1" hangingPunct="1"/>
              <a:t>1</a:t>
            </a:fld>
            <a:endParaRPr lang="en-GB"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DFC8A16-5184-4863-8B1E-A00ED9B0325B}" type="slidenum">
              <a:rPr lang="en-GB" altLang="en-US" smtClean="0"/>
              <a:pPr>
                <a:defRPr/>
              </a:pPr>
              <a:t>4</a:t>
            </a:fld>
            <a:endParaRPr lang="en-GB" altLang="en-US"/>
          </a:p>
        </p:txBody>
      </p:sp>
    </p:spTree>
    <p:extLst>
      <p:ext uri="{BB962C8B-B14F-4D97-AF65-F5344CB8AC3E}">
        <p14:creationId xmlns:p14="http://schemas.microsoft.com/office/powerpoint/2010/main" val="54110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C55887-C1AB-4EC1-BA46-704DFD696C2B}"/>
              </a:ext>
            </a:extLst>
          </p:cNvPr>
          <p:cNvSpPr>
            <a:spLocks noGrp="1"/>
          </p:cNvSpPr>
          <p:nvPr>
            <p:ph type="dt" sz="half" idx="10"/>
          </p:nvPr>
        </p:nvSpPr>
        <p:spPr/>
        <p:txBody>
          <a:bodyPr/>
          <a:lstStyle>
            <a:lvl1pPr>
              <a:defRPr/>
            </a:lvl1pPr>
          </a:lstStyle>
          <a:p>
            <a:pPr>
              <a:defRPr/>
            </a:pPr>
            <a:fld id="{429EA124-BE0F-4952-9620-1B58C609B4EE}" type="datetimeFigureOut">
              <a:rPr lang="en-US"/>
              <a:pPr>
                <a:defRPr/>
              </a:pPr>
              <a:t>3/6/25</a:t>
            </a:fld>
            <a:endParaRPr lang="en-GB"/>
          </a:p>
        </p:txBody>
      </p:sp>
      <p:sp>
        <p:nvSpPr>
          <p:cNvPr id="5" name="Footer Placeholder 4">
            <a:extLst>
              <a:ext uri="{FF2B5EF4-FFF2-40B4-BE49-F238E27FC236}">
                <a16:creationId xmlns:a16="http://schemas.microsoft.com/office/drawing/2014/main" id="{181CD2F1-878D-49BC-9A97-152CAA26D4A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A78F72A-3353-41DE-9C40-A14A220F6FA0}"/>
              </a:ext>
            </a:extLst>
          </p:cNvPr>
          <p:cNvSpPr>
            <a:spLocks noGrp="1"/>
          </p:cNvSpPr>
          <p:nvPr>
            <p:ph type="sldNum" sz="quarter" idx="12"/>
          </p:nvPr>
        </p:nvSpPr>
        <p:spPr/>
        <p:txBody>
          <a:bodyPr/>
          <a:lstStyle>
            <a:lvl1pPr>
              <a:defRPr/>
            </a:lvl1pPr>
          </a:lstStyle>
          <a:p>
            <a:pPr>
              <a:defRPr/>
            </a:pPr>
            <a:fld id="{4D76DBBA-6F19-45D3-8ECE-52E141FE599C}" type="slidenum">
              <a:rPr lang="en-GB" altLang="en-US"/>
              <a:pPr>
                <a:defRPr/>
              </a:pPr>
              <a:t>‹#›</a:t>
            </a:fld>
            <a:endParaRPr lang="en-GB" altLang="en-US"/>
          </a:p>
        </p:txBody>
      </p:sp>
    </p:spTree>
    <p:extLst>
      <p:ext uri="{BB962C8B-B14F-4D97-AF65-F5344CB8AC3E}">
        <p14:creationId xmlns:p14="http://schemas.microsoft.com/office/powerpoint/2010/main" val="394093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A4C1AB-ECA1-4086-A9A2-5D1CE1C81CBA}"/>
              </a:ext>
            </a:extLst>
          </p:cNvPr>
          <p:cNvSpPr>
            <a:spLocks noGrp="1"/>
          </p:cNvSpPr>
          <p:nvPr>
            <p:ph type="dt" sz="half" idx="10"/>
          </p:nvPr>
        </p:nvSpPr>
        <p:spPr/>
        <p:txBody>
          <a:bodyPr/>
          <a:lstStyle>
            <a:lvl1pPr>
              <a:defRPr/>
            </a:lvl1pPr>
          </a:lstStyle>
          <a:p>
            <a:pPr>
              <a:defRPr/>
            </a:pPr>
            <a:fld id="{C82D89E1-3BCD-4F6B-925F-01308A1679AB}" type="datetimeFigureOut">
              <a:rPr lang="en-US"/>
              <a:pPr>
                <a:defRPr/>
              </a:pPr>
              <a:t>3/6/25</a:t>
            </a:fld>
            <a:endParaRPr lang="en-GB"/>
          </a:p>
        </p:txBody>
      </p:sp>
      <p:sp>
        <p:nvSpPr>
          <p:cNvPr id="5" name="Footer Placeholder 4">
            <a:extLst>
              <a:ext uri="{FF2B5EF4-FFF2-40B4-BE49-F238E27FC236}">
                <a16:creationId xmlns:a16="http://schemas.microsoft.com/office/drawing/2014/main" id="{F787026B-1B3D-41F0-9378-C778002BEDB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30D79DE-9A47-4739-82E8-8CB112614625}"/>
              </a:ext>
            </a:extLst>
          </p:cNvPr>
          <p:cNvSpPr>
            <a:spLocks noGrp="1"/>
          </p:cNvSpPr>
          <p:nvPr>
            <p:ph type="sldNum" sz="quarter" idx="12"/>
          </p:nvPr>
        </p:nvSpPr>
        <p:spPr/>
        <p:txBody>
          <a:bodyPr/>
          <a:lstStyle>
            <a:lvl1pPr>
              <a:defRPr/>
            </a:lvl1pPr>
          </a:lstStyle>
          <a:p>
            <a:pPr>
              <a:defRPr/>
            </a:pPr>
            <a:fld id="{C9110D78-9EBF-41DE-8D0D-36E510562A57}" type="slidenum">
              <a:rPr lang="en-GB" altLang="en-US"/>
              <a:pPr>
                <a:defRPr/>
              </a:pPr>
              <a:t>‹#›</a:t>
            </a:fld>
            <a:endParaRPr lang="en-GB" altLang="en-US"/>
          </a:p>
        </p:txBody>
      </p:sp>
    </p:spTree>
    <p:extLst>
      <p:ext uri="{BB962C8B-B14F-4D97-AF65-F5344CB8AC3E}">
        <p14:creationId xmlns:p14="http://schemas.microsoft.com/office/powerpoint/2010/main" val="2196359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2855E0-23EC-4BCC-9381-C084DE655C82}"/>
              </a:ext>
            </a:extLst>
          </p:cNvPr>
          <p:cNvSpPr>
            <a:spLocks noGrp="1"/>
          </p:cNvSpPr>
          <p:nvPr>
            <p:ph type="dt" sz="half" idx="10"/>
          </p:nvPr>
        </p:nvSpPr>
        <p:spPr/>
        <p:txBody>
          <a:bodyPr/>
          <a:lstStyle>
            <a:lvl1pPr>
              <a:defRPr/>
            </a:lvl1pPr>
          </a:lstStyle>
          <a:p>
            <a:pPr>
              <a:defRPr/>
            </a:pPr>
            <a:fld id="{2432B437-BE5B-4661-B42B-A58FA0451BCF}" type="datetimeFigureOut">
              <a:rPr lang="en-US"/>
              <a:pPr>
                <a:defRPr/>
              </a:pPr>
              <a:t>3/6/25</a:t>
            </a:fld>
            <a:endParaRPr lang="en-GB"/>
          </a:p>
        </p:txBody>
      </p:sp>
      <p:sp>
        <p:nvSpPr>
          <p:cNvPr id="5" name="Footer Placeholder 4">
            <a:extLst>
              <a:ext uri="{FF2B5EF4-FFF2-40B4-BE49-F238E27FC236}">
                <a16:creationId xmlns:a16="http://schemas.microsoft.com/office/drawing/2014/main" id="{94F9025B-2DE8-40DB-AA44-20B94042721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9ADC5CB-35EA-494A-BE8F-9A3C33734D33}"/>
              </a:ext>
            </a:extLst>
          </p:cNvPr>
          <p:cNvSpPr>
            <a:spLocks noGrp="1"/>
          </p:cNvSpPr>
          <p:nvPr>
            <p:ph type="sldNum" sz="quarter" idx="12"/>
          </p:nvPr>
        </p:nvSpPr>
        <p:spPr/>
        <p:txBody>
          <a:bodyPr/>
          <a:lstStyle>
            <a:lvl1pPr>
              <a:defRPr/>
            </a:lvl1pPr>
          </a:lstStyle>
          <a:p>
            <a:pPr>
              <a:defRPr/>
            </a:pPr>
            <a:fld id="{A7E22069-700A-44B4-B262-0C5C4353FAC0}" type="slidenum">
              <a:rPr lang="en-GB" altLang="en-US"/>
              <a:pPr>
                <a:defRPr/>
              </a:pPr>
              <a:t>‹#›</a:t>
            </a:fld>
            <a:endParaRPr lang="en-GB" altLang="en-US"/>
          </a:p>
        </p:txBody>
      </p:sp>
    </p:spTree>
    <p:extLst>
      <p:ext uri="{BB962C8B-B14F-4D97-AF65-F5344CB8AC3E}">
        <p14:creationId xmlns:p14="http://schemas.microsoft.com/office/powerpoint/2010/main" val="275579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A77CF9-4A2A-4EDC-9336-889139A3F294}"/>
              </a:ext>
            </a:extLst>
          </p:cNvPr>
          <p:cNvSpPr>
            <a:spLocks noGrp="1"/>
          </p:cNvSpPr>
          <p:nvPr>
            <p:ph type="dt" sz="half" idx="10"/>
          </p:nvPr>
        </p:nvSpPr>
        <p:spPr/>
        <p:txBody>
          <a:bodyPr/>
          <a:lstStyle>
            <a:lvl1pPr>
              <a:defRPr/>
            </a:lvl1pPr>
          </a:lstStyle>
          <a:p>
            <a:pPr>
              <a:defRPr/>
            </a:pPr>
            <a:fld id="{C27BD544-8760-4C01-B52D-E39DC9FB01EE}" type="datetimeFigureOut">
              <a:rPr lang="en-US"/>
              <a:pPr>
                <a:defRPr/>
              </a:pPr>
              <a:t>3/6/25</a:t>
            </a:fld>
            <a:endParaRPr lang="en-GB"/>
          </a:p>
        </p:txBody>
      </p:sp>
      <p:sp>
        <p:nvSpPr>
          <p:cNvPr id="5" name="Footer Placeholder 4">
            <a:extLst>
              <a:ext uri="{FF2B5EF4-FFF2-40B4-BE49-F238E27FC236}">
                <a16:creationId xmlns:a16="http://schemas.microsoft.com/office/drawing/2014/main" id="{ECC7E0C6-C9D2-47F2-83CC-93E51B76B2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D8A3C9B-5B6E-4A1A-A47E-DA67A644D390}"/>
              </a:ext>
            </a:extLst>
          </p:cNvPr>
          <p:cNvSpPr>
            <a:spLocks noGrp="1"/>
          </p:cNvSpPr>
          <p:nvPr>
            <p:ph type="sldNum" sz="quarter" idx="12"/>
          </p:nvPr>
        </p:nvSpPr>
        <p:spPr/>
        <p:txBody>
          <a:bodyPr/>
          <a:lstStyle>
            <a:lvl1pPr>
              <a:defRPr/>
            </a:lvl1pPr>
          </a:lstStyle>
          <a:p>
            <a:pPr>
              <a:defRPr/>
            </a:pPr>
            <a:fld id="{D75F0A08-935B-457F-BD21-80757F086282}" type="slidenum">
              <a:rPr lang="en-GB" altLang="en-US"/>
              <a:pPr>
                <a:defRPr/>
              </a:pPr>
              <a:t>‹#›</a:t>
            </a:fld>
            <a:endParaRPr lang="en-GB" altLang="en-US"/>
          </a:p>
        </p:txBody>
      </p:sp>
    </p:spTree>
    <p:extLst>
      <p:ext uri="{BB962C8B-B14F-4D97-AF65-F5344CB8AC3E}">
        <p14:creationId xmlns:p14="http://schemas.microsoft.com/office/powerpoint/2010/main" val="169625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90E17E-BC14-4B9D-8B1D-6C2E409BC0E1}"/>
              </a:ext>
            </a:extLst>
          </p:cNvPr>
          <p:cNvSpPr>
            <a:spLocks noGrp="1"/>
          </p:cNvSpPr>
          <p:nvPr>
            <p:ph type="dt" sz="half" idx="10"/>
          </p:nvPr>
        </p:nvSpPr>
        <p:spPr/>
        <p:txBody>
          <a:bodyPr/>
          <a:lstStyle>
            <a:lvl1pPr>
              <a:defRPr/>
            </a:lvl1pPr>
          </a:lstStyle>
          <a:p>
            <a:pPr>
              <a:defRPr/>
            </a:pPr>
            <a:fld id="{8BAB9FF3-DAA5-47F9-BF54-8F3BE62C70D1}" type="datetimeFigureOut">
              <a:rPr lang="en-US"/>
              <a:pPr>
                <a:defRPr/>
              </a:pPr>
              <a:t>3/6/25</a:t>
            </a:fld>
            <a:endParaRPr lang="en-GB"/>
          </a:p>
        </p:txBody>
      </p:sp>
      <p:sp>
        <p:nvSpPr>
          <p:cNvPr id="5" name="Footer Placeholder 4">
            <a:extLst>
              <a:ext uri="{FF2B5EF4-FFF2-40B4-BE49-F238E27FC236}">
                <a16:creationId xmlns:a16="http://schemas.microsoft.com/office/drawing/2014/main" id="{17BB0FAE-FFA6-4A99-A9CF-330A3775251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34A7C76-443D-4C66-9264-2D9EF086A182}"/>
              </a:ext>
            </a:extLst>
          </p:cNvPr>
          <p:cNvSpPr>
            <a:spLocks noGrp="1"/>
          </p:cNvSpPr>
          <p:nvPr>
            <p:ph type="sldNum" sz="quarter" idx="12"/>
          </p:nvPr>
        </p:nvSpPr>
        <p:spPr/>
        <p:txBody>
          <a:bodyPr/>
          <a:lstStyle>
            <a:lvl1pPr>
              <a:defRPr/>
            </a:lvl1pPr>
          </a:lstStyle>
          <a:p>
            <a:pPr>
              <a:defRPr/>
            </a:pPr>
            <a:fld id="{EA0763A2-A36A-4781-BE21-6B8E9D559E77}" type="slidenum">
              <a:rPr lang="en-GB" altLang="en-US"/>
              <a:pPr>
                <a:defRPr/>
              </a:pPr>
              <a:t>‹#›</a:t>
            </a:fld>
            <a:endParaRPr lang="en-GB" altLang="en-US"/>
          </a:p>
        </p:txBody>
      </p:sp>
    </p:spTree>
    <p:extLst>
      <p:ext uri="{BB962C8B-B14F-4D97-AF65-F5344CB8AC3E}">
        <p14:creationId xmlns:p14="http://schemas.microsoft.com/office/powerpoint/2010/main" val="333768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0039AA1F-15BD-4726-9BD4-FCA972F3ADEC}"/>
              </a:ext>
            </a:extLst>
          </p:cNvPr>
          <p:cNvSpPr>
            <a:spLocks noGrp="1"/>
          </p:cNvSpPr>
          <p:nvPr>
            <p:ph type="dt" sz="half" idx="10"/>
          </p:nvPr>
        </p:nvSpPr>
        <p:spPr/>
        <p:txBody>
          <a:bodyPr/>
          <a:lstStyle>
            <a:lvl1pPr>
              <a:defRPr/>
            </a:lvl1pPr>
          </a:lstStyle>
          <a:p>
            <a:pPr>
              <a:defRPr/>
            </a:pPr>
            <a:fld id="{DD411A26-9ECB-4892-A2A3-0BF327E6F05B}" type="datetimeFigureOut">
              <a:rPr lang="en-US"/>
              <a:pPr>
                <a:defRPr/>
              </a:pPr>
              <a:t>3/6/25</a:t>
            </a:fld>
            <a:endParaRPr lang="en-GB"/>
          </a:p>
        </p:txBody>
      </p:sp>
      <p:sp>
        <p:nvSpPr>
          <p:cNvPr id="6" name="Footer Placeholder 4">
            <a:extLst>
              <a:ext uri="{FF2B5EF4-FFF2-40B4-BE49-F238E27FC236}">
                <a16:creationId xmlns:a16="http://schemas.microsoft.com/office/drawing/2014/main" id="{D0C537B3-252A-4B75-8C50-35DBB1508B9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D38C49E-242B-4B48-B358-243493B1263A}"/>
              </a:ext>
            </a:extLst>
          </p:cNvPr>
          <p:cNvSpPr>
            <a:spLocks noGrp="1"/>
          </p:cNvSpPr>
          <p:nvPr>
            <p:ph type="sldNum" sz="quarter" idx="12"/>
          </p:nvPr>
        </p:nvSpPr>
        <p:spPr/>
        <p:txBody>
          <a:bodyPr/>
          <a:lstStyle>
            <a:lvl1pPr>
              <a:defRPr/>
            </a:lvl1pPr>
          </a:lstStyle>
          <a:p>
            <a:pPr>
              <a:defRPr/>
            </a:pPr>
            <a:fld id="{B8837B61-D386-4CD7-844B-E6DF4D54B73F}" type="slidenum">
              <a:rPr lang="en-GB" altLang="en-US"/>
              <a:pPr>
                <a:defRPr/>
              </a:pPr>
              <a:t>‹#›</a:t>
            </a:fld>
            <a:endParaRPr lang="en-GB" altLang="en-US"/>
          </a:p>
        </p:txBody>
      </p:sp>
    </p:spTree>
    <p:extLst>
      <p:ext uri="{BB962C8B-B14F-4D97-AF65-F5344CB8AC3E}">
        <p14:creationId xmlns:p14="http://schemas.microsoft.com/office/powerpoint/2010/main" val="281595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CCC85B95-747D-4C34-91DD-1AD6F380C861}"/>
              </a:ext>
            </a:extLst>
          </p:cNvPr>
          <p:cNvSpPr>
            <a:spLocks noGrp="1"/>
          </p:cNvSpPr>
          <p:nvPr>
            <p:ph type="dt" sz="half" idx="10"/>
          </p:nvPr>
        </p:nvSpPr>
        <p:spPr/>
        <p:txBody>
          <a:bodyPr/>
          <a:lstStyle>
            <a:lvl1pPr>
              <a:defRPr/>
            </a:lvl1pPr>
          </a:lstStyle>
          <a:p>
            <a:pPr>
              <a:defRPr/>
            </a:pPr>
            <a:fld id="{42108ECF-5832-4946-9862-3F7842A9AAEC}" type="datetimeFigureOut">
              <a:rPr lang="en-US"/>
              <a:pPr>
                <a:defRPr/>
              </a:pPr>
              <a:t>3/6/25</a:t>
            </a:fld>
            <a:endParaRPr lang="en-GB"/>
          </a:p>
        </p:txBody>
      </p:sp>
      <p:sp>
        <p:nvSpPr>
          <p:cNvPr id="8" name="Footer Placeholder 4">
            <a:extLst>
              <a:ext uri="{FF2B5EF4-FFF2-40B4-BE49-F238E27FC236}">
                <a16:creationId xmlns:a16="http://schemas.microsoft.com/office/drawing/2014/main" id="{407539DA-4674-409E-B829-C92D3BDEB14F}"/>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89343031-0E9A-4137-B465-480150C59E3D}"/>
              </a:ext>
            </a:extLst>
          </p:cNvPr>
          <p:cNvSpPr>
            <a:spLocks noGrp="1"/>
          </p:cNvSpPr>
          <p:nvPr>
            <p:ph type="sldNum" sz="quarter" idx="12"/>
          </p:nvPr>
        </p:nvSpPr>
        <p:spPr/>
        <p:txBody>
          <a:bodyPr/>
          <a:lstStyle>
            <a:lvl1pPr>
              <a:defRPr/>
            </a:lvl1pPr>
          </a:lstStyle>
          <a:p>
            <a:pPr>
              <a:defRPr/>
            </a:pPr>
            <a:fld id="{5A1D764B-A754-492A-9A90-01B6EC454EC5}" type="slidenum">
              <a:rPr lang="en-GB" altLang="en-US"/>
              <a:pPr>
                <a:defRPr/>
              </a:pPr>
              <a:t>‹#›</a:t>
            </a:fld>
            <a:endParaRPr lang="en-GB" altLang="en-US"/>
          </a:p>
        </p:txBody>
      </p:sp>
    </p:spTree>
    <p:extLst>
      <p:ext uri="{BB962C8B-B14F-4D97-AF65-F5344CB8AC3E}">
        <p14:creationId xmlns:p14="http://schemas.microsoft.com/office/powerpoint/2010/main" val="1362587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724D3B70-416A-4AB1-B82E-6126A2B71AFE}"/>
              </a:ext>
            </a:extLst>
          </p:cNvPr>
          <p:cNvSpPr>
            <a:spLocks noGrp="1"/>
          </p:cNvSpPr>
          <p:nvPr>
            <p:ph type="dt" sz="half" idx="10"/>
          </p:nvPr>
        </p:nvSpPr>
        <p:spPr/>
        <p:txBody>
          <a:bodyPr/>
          <a:lstStyle>
            <a:lvl1pPr>
              <a:defRPr/>
            </a:lvl1pPr>
          </a:lstStyle>
          <a:p>
            <a:pPr>
              <a:defRPr/>
            </a:pPr>
            <a:fld id="{ECE0DC45-1323-4F63-8D59-533C033E0F41}" type="datetimeFigureOut">
              <a:rPr lang="en-US"/>
              <a:pPr>
                <a:defRPr/>
              </a:pPr>
              <a:t>3/6/25</a:t>
            </a:fld>
            <a:endParaRPr lang="en-GB"/>
          </a:p>
        </p:txBody>
      </p:sp>
      <p:sp>
        <p:nvSpPr>
          <p:cNvPr id="4" name="Footer Placeholder 4">
            <a:extLst>
              <a:ext uri="{FF2B5EF4-FFF2-40B4-BE49-F238E27FC236}">
                <a16:creationId xmlns:a16="http://schemas.microsoft.com/office/drawing/2014/main" id="{84BA4B79-0439-47DC-9E53-3C527BD0994D}"/>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4610330-1DF8-451D-B958-3C5882174607}"/>
              </a:ext>
            </a:extLst>
          </p:cNvPr>
          <p:cNvSpPr>
            <a:spLocks noGrp="1"/>
          </p:cNvSpPr>
          <p:nvPr>
            <p:ph type="sldNum" sz="quarter" idx="12"/>
          </p:nvPr>
        </p:nvSpPr>
        <p:spPr/>
        <p:txBody>
          <a:bodyPr/>
          <a:lstStyle>
            <a:lvl1pPr>
              <a:defRPr/>
            </a:lvl1pPr>
          </a:lstStyle>
          <a:p>
            <a:pPr>
              <a:defRPr/>
            </a:pPr>
            <a:fld id="{6983CCBD-0DE5-4A9A-96A4-867572609A3F}" type="slidenum">
              <a:rPr lang="en-GB" altLang="en-US"/>
              <a:pPr>
                <a:defRPr/>
              </a:pPr>
              <a:t>‹#›</a:t>
            </a:fld>
            <a:endParaRPr lang="en-GB" altLang="en-US"/>
          </a:p>
        </p:txBody>
      </p:sp>
    </p:spTree>
    <p:extLst>
      <p:ext uri="{BB962C8B-B14F-4D97-AF65-F5344CB8AC3E}">
        <p14:creationId xmlns:p14="http://schemas.microsoft.com/office/powerpoint/2010/main" val="2179150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8A71DF-E5EC-4BBE-98FF-1C1577B421EF}"/>
              </a:ext>
            </a:extLst>
          </p:cNvPr>
          <p:cNvSpPr>
            <a:spLocks noGrp="1"/>
          </p:cNvSpPr>
          <p:nvPr>
            <p:ph type="dt" sz="half" idx="10"/>
          </p:nvPr>
        </p:nvSpPr>
        <p:spPr/>
        <p:txBody>
          <a:bodyPr/>
          <a:lstStyle>
            <a:lvl1pPr>
              <a:defRPr/>
            </a:lvl1pPr>
          </a:lstStyle>
          <a:p>
            <a:pPr>
              <a:defRPr/>
            </a:pPr>
            <a:fld id="{9AAEA13C-D0D1-4BF9-9590-DC60DC56E137}" type="datetimeFigureOut">
              <a:rPr lang="en-US"/>
              <a:pPr>
                <a:defRPr/>
              </a:pPr>
              <a:t>3/6/25</a:t>
            </a:fld>
            <a:endParaRPr lang="en-GB"/>
          </a:p>
        </p:txBody>
      </p:sp>
      <p:sp>
        <p:nvSpPr>
          <p:cNvPr id="3" name="Footer Placeholder 4">
            <a:extLst>
              <a:ext uri="{FF2B5EF4-FFF2-40B4-BE49-F238E27FC236}">
                <a16:creationId xmlns:a16="http://schemas.microsoft.com/office/drawing/2014/main" id="{35A8562A-D18E-43D7-84FD-5D0FADE554B9}"/>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BCA5F72-1B82-4373-8303-839F18846E0F}"/>
              </a:ext>
            </a:extLst>
          </p:cNvPr>
          <p:cNvSpPr>
            <a:spLocks noGrp="1"/>
          </p:cNvSpPr>
          <p:nvPr>
            <p:ph type="sldNum" sz="quarter" idx="12"/>
          </p:nvPr>
        </p:nvSpPr>
        <p:spPr/>
        <p:txBody>
          <a:bodyPr/>
          <a:lstStyle>
            <a:lvl1pPr>
              <a:defRPr/>
            </a:lvl1pPr>
          </a:lstStyle>
          <a:p>
            <a:pPr>
              <a:defRPr/>
            </a:pPr>
            <a:fld id="{69F3D48B-0AA9-4615-B5F0-1EF312ED4BD8}" type="slidenum">
              <a:rPr lang="en-GB" altLang="en-US"/>
              <a:pPr>
                <a:defRPr/>
              </a:pPr>
              <a:t>‹#›</a:t>
            </a:fld>
            <a:endParaRPr lang="en-GB" altLang="en-US"/>
          </a:p>
        </p:txBody>
      </p:sp>
    </p:spTree>
    <p:extLst>
      <p:ext uri="{BB962C8B-B14F-4D97-AF65-F5344CB8AC3E}">
        <p14:creationId xmlns:p14="http://schemas.microsoft.com/office/powerpoint/2010/main" val="225968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DD27C93-9F2F-4962-9BEC-2038C5460D05}"/>
              </a:ext>
            </a:extLst>
          </p:cNvPr>
          <p:cNvSpPr>
            <a:spLocks noGrp="1"/>
          </p:cNvSpPr>
          <p:nvPr>
            <p:ph type="dt" sz="half" idx="10"/>
          </p:nvPr>
        </p:nvSpPr>
        <p:spPr/>
        <p:txBody>
          <a:bodyPr/>
          <a:lstStyle>
            <a:lvl1pPr>
              <a:defRPr/>
            </a:lvl1pPr>
          </a:lstStyle>
          <a:p>
            <a:pPr>
              <a:defRPr/>
            </a:pPr>
            <a:fld id="{FEED9264-AE4E-47B9-8302-AA6CDE5A07B8}" type="datetimeFigureOut">
              <a:rPr lang="en-US"/>
              <a:pPr>
                <a:defRPr/>
              </a:pPr>
              <a:t>3/6/25</a:t>
            </a:fld>
            <a:endParaRPr lang="en-GB"/>
          </a:p>
        </p:txBody>
      </p:sp>
      <p:sp>
        <p:nvSpPr>
          <p:cNvPr id="6" name="Footer Placeholder 4">
            <a:extLst>
              <a:ext uri="{FF2B5EF4-FFF2-40B4-BE49-F238E27FC236}">
                <a16:creationId xmlns:a16="http://schemas.microsoft.com/office/drawing/2014/main" id="{9D5BAA8A-550F-49D2-9CD7-06FA12B22BD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FDED2D2-36CD-4B7A-92FD-8DD0C0FDFDA3}"/>
              </a:ext>
            </a:extLst>
          </p:cNvPr>
          <p:cNvSpPr>
            <a:spLocks noGrp="1"/>
          </p:cNvSpPr>
          <p:nvPr>
            <p:ph type="sldNum" sz="quarter" idx="12"/>
          </p:nvPr>
        </p:nvSpPr>
        <p:spPr/>
        <p:txBody>
          <a:bodyPr/>
          <a:lstStyle>
            <a:lvl1pPr>
              <a:defRPr/>
            </a:lvl1pPr>
          </a:lstStyle>
          <a:p>
            <a:pPr>
              <a:defRPr/>
            </a:pPr>
            <a:fld id="{E44EBDBB-C944-45A4-B0F0-BE5EECA09A20}" type="slidenum">
              <a:rPr lang="en-GB" altLang="en-US"/>
              <a:pPr>
                <a:defRPr/>
              </a:pPr>
              <a:t>‹#›</a:t>
            </a:fld>
            <a:endParaRPr lang="en-GB" altLang="en-US"/>
          </a:p>
        </p:txBody>
      </p:sp>
    </p:spTree>
    <p:extLst>
      <p:ext uri="{BB962C8B-B14F-4D97-AF65-F5344CB8AC3E}">
        <p14:creationId xmlns:p14="http://schemas.microsoft.com/office/powerpoint/2010/main" val="185422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5E79AFC-2646-4B66-A484-494492F6E20D}"/>
              </a:ext>
            </a:extLst>
          </p:cNvPr>
          <p:cNvSpPr>
            <a:spLocks noGrp="1"/>
          </p:cNvSpPr>
          <p:nvPr>
            <p:ph type="dt" sz="half" idx="10"/>
          </p:nvPr>
        </p:nvSpPr>
        <p:spPr/>
        <p:txBody>
          <a:bodyPr/>
          <a:lstStyle>
            <a:lvl1pPr>
              <a:defRPr/>
            </a:lvl1pPr>
          </a:lstStyle>
          <a:p>
            <a:pPr>
              <a:defRPr/>
            </a:pPr>
            <a:fld id="{2B8D85E0-54EC-4649-B0E9-77D5719874DE}" type="datetimeFigureOut">
              <a:rPr lang="en-US"/>
              <a:pPr>
                <a:defRPr/>
              </a:pPr>
              <a:t>3/6/25</a:t>
            </a:fld>
            <a:endParaRPr lang="en-GB"/>
          </a:p>
        </p:txBody>
      </p:sp>
      <p:sp>
        <p:nvSpPr>
          <p:cNvPr id="6" name="Footer Placeholder 4">
            <a:extLst>
              <a:ext uri="{FF2B5EF4-FFF2-40B4-BE49-F238E27FC236}">
                <a16:creationId xmlns:a16="http://schemas.microsoft.com/office/drawing/2014/main" id="{78F4DE73-5B16-4261-837A-EF7580D4049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25801F5-AB7A-4CCC-A8B4-D56CD562CCAB}"/>
              </a:ext>
            </a:extLst>
          </p:cNvPr>
          <p:cNvSpPr>
            <a:spLocks noGrp="1"/>
          </p:cNvSpPr>
          <p:nvPr>
            <p:ph type="sldNum" sz="quarter" idx="12"/>
          </p:nvPr>
        </p:nvSpPr>
        <p:spPr/>
        <p:txBody>
          <a:bodyPr/>
          <a:lstStyle>
            <a:lvl1pPr>
              <a:defRPr/>
            </a:lvl1pPr>
          </a:lstStyle>
          <a:p>
            <a:pPr>
              <a:defRPr/>
            </a:pPr>
            <a:fld id="{CDB51A41-F474-4B17-B8F8-7A2610C9CD07}" type="slidenum">
              <a:rPr lang="en-GB" altLang="en-US"/>
              <a:pPr>
                <a:defRPr/>
              </a:pPr>
              <a:t>‹#›</a:t>
            </a:fld>
            <a:endParaRPr lang="en-GB" altLang="en-US"/>
          </a:p>
        </p:txBody>
      </p:sp>
    </p:spTree>
    <p:extLst>
      <p:ext uri="{BB962C8B-B14F-4D97-AF65-F5344CB8AC3E}">
        <p14:creationId xmlns:p14="http://schemas.microsoft.com/office/powerpoint/2010/main" val="115285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E5094"/>
            </a:gs>
            <a:gs pos="100000">
              <a:srgbClr val="4591B7"/>
            </a:gs>
          </a:gsLst>
          <a:lin ang="54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DF26805-86F1-46D3-8EAB-3FA67FAFA72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F966E310-0F68-4BC2-8F21-F139A896822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C8B9B043-A7D2-4811-AB61-1C9231ED23B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4DDDF88-FE8D-4FB7-B859-C9BD5C0CB3B0}" type="datetimeFigureOut">
              <a:rPr lang="en-US"/>
              <a:pPr>
                <a:defRPr/>
              </a:pPr>
              <a:t>3/6/25</a:t>
            </a:fld>
            <a:endParaRPr lang="en-GB"/>
          </a:p>
        </p:txBody>
      </p:sp>
      <p:sp>
        <p:nvSpPr>
          <p:cNvPr id="5" name="Footer Placeholder 4">
            <a:extLst>
              <a:ext uri="{FF2B5EF4-FFF2-40B4-BE49-F238E27FC236}">
                <a16:creationId xmlns:a16="http://schemas.microsoft.com/office/drawing/2014/main" id="{A0802D20-989F-4C52-9B3E-3CE14FEC1D9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D6954479-68C0-483A-B2DB-F056E59E467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latin typeface="Calibri" panose="020F0502020204030204" pitchFamily="34" charset="0"/>
              </a:defRPr>
            </a:lvl1pPr>
          </a:lstStyle>
          <a:p>
            <a:pPr>
              <a:defRPr/>
            </a:pPr>
            <a:fld id="{8F638960-3405-4B97-8A79-6DD893299AB1}" type="slidenum">
              <a:rPr lang="en-GB" altLang="en-US"/>
              <a:pPr>
                <a:defRPr/>
              </a:pPr>
              <a:t>‹#›</a:t>
            </a:fld>
            <a:endParaRPr lang="en-GB"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NC2VJL3RZag?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2-PU3zDVgmU?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0" name="Rectangle 3079">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Living Hope banner">
            <a:extLst>
              <a:ext uri="{FF2B5EF4-FFF2-40B4-BE49-F238E27FC236}">
                <a16:creationId xmlns:a16="http://schemas.microsoft.com/office/drawing/2014/main" id="{65FC1EC5-D82C-8F7C-260F-907E37B457C7}"/>
              </a:ext>
            </a:extLst>
          </p:cNvPr>
          <p:cNvPicPr>
            <a:picLocks noChangeAspect="1"/>
          </p:cNvPicPr>
          <p:nvPr/>
        </p:nvPicPr>
        <p:blipFill>
          <a:blip r:embed="rId3">
            <a:alphaModFix/>
            <a:extLst>
              <a:ext uri="{28A0092B-C50C-407E-A947-70E740481C1C}">
                <a14:useLocalDpi xmlns:a14="http://schemas.microsoft.com/office/drawing/2010/main" val="0"/>
              </a:ext>
            </a:extLst>
          </a:blip>
          <a:srcRect t="3799" r="3" b="3"/>
          <a:stretch/>
        </p:blipFill>
        <p:spPr bwMode="auto">
          <a:xfrm>
            <a:off x="3410952" y="-5"/>
            <a:ext cx="5733047" cy="3681406"/>
          </a:xfrm>
          <a:prstGeom prst="rect">
            <a:avLst/>
          </a:prstGeom>
          <a:noFill/>
        </p:spPr>
      </p:pic>
      <p:pic>
        <p:nvPicPr>
          <p:cNvPr id="3074" name="Picture 1034" descr="A blue and white gradient&#10;&#10;AI-generated content may be incorrect.">
            <a:extLst>
              <a:ext uri="{FF2B5EF4-FFF2-40B4-BE49-F238E27FC236}">
                <a16:creationId xmlns:a16="http://schemas.microsoft.com/office/drawing/2014/main" id="{1596D04A-4B3C-4AAA-A6D9-43AD635D8D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 b="25877"/>
          <a:stretch/>
        </p:blipFill>
        <p:spPr bwMode="auto">
          <a:xfrm>
            <a:off x="3410953" y="3681409"/>
            <a:ext cx="5733047" cy="3176595"/>
          </a:xfrm>
          <a:prstGeom prst="rect">
            <a:avLst/>
          </a:prstGeom>
          <a:noFill/>
          <a:extLst>
            <a:ext uri="{909E8E84-426E-40DD-AFC4-6F175D3DCCD1}">
              <a14:hiddenFill xmlns:a14="http://schemas.microsoft.com/office/drawing/2010/main">
                <a:solidFill>
                  <a:srgbClr val="FFFFFF"/>
                </a:solidFill>
              </a14:hiddenFill>
            </a:ext>
          </a:extLst>
        </p:spPr>
      </p:pic>
      <p:sp>
        <p:nvSpPr>
          <p:cNvPr id="3082" name="Rectangle 308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Text Box 1026">
            <a:extLst>
              <a:ext uri="{FF2B5EF4-FFF2-40B4-BE49-F238E27FC236}">
                <a16:creationId xmlns:a16="http://schemas.microsoft.com/office/drawing/2014/main" id="{CB14B49D-BA04-4476-9922-837857AC2FEE}"/>
              </a:ext>
            </a:extLst>
          </p:cNvPr>
          <p:cNvSpPr txBox="1">
            <a:spLocks noChangeArrowheads="1"/>
          </p:cNvSpPr>
          <p:nvPr/>
        </p:nvSpPr>
        <p:spPr bwMode="auto">
          <a:xfrm>
            <a:off x="628650" y="1115219"/>
            <a:ext cx="4046934" cy="2387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600"/>
              </a:spcAft>
            </a:pPr>
            <a:r>
              <a:rPr lang="en-US" altLang="en-US" sz="4400" dirty="0">
                <a:solidFill>
                  <a:schemeClr val="bg1"/>
                </a:solidFill>
                <a:latin typeface="+mj-lt"/>
                <a:ea typeface="+mj-ea"/>
                <a:cs typeface="+mj-cs"/>
              </a:rPr>
              <a:t>Second</a:t>
            </a:r>
            <a:r>
              <a:rPr lang="en-US" altLang="en-US" sz="4400" kern="1200" dirty="0">
                <a:solidFill>
                  <a:schemeClr val="bg1"/>
                </a:solidFill>
                <a:latin typeface="+mj-lt"/>
                <a:ea typeface="+mj-ea"/>
                <a:cs typeface="+mj-cs"/>
              </a:rPr>
              <a:t> Lent Talk 13</a:t>
            </a:r>
            <a:r>
              <a:rPr lang="en-US" altLang="en-US" sz="4400" kern="1200" baseline="30000" dirty="0">
                <a:solidFill>
                  <a:schemeClr val="bg1"/>
                </a:solidFill>
                <a:latin typeface="+mj-lt"/>
                <a:ea typeface="+mj-ea"/>
                <a:cs typeface="+mj-cs"/>
              </a:rPr>
              <a:t>th</a:t>
            </a:r>
            <a:r>
              <a:rPr lang="en-US" altLang="en-US" sz="4400" kern="1200" dirty="0">
                <a:solidFill>
                  <a:schemeClr val="bg1"/>
                </a:solidFill>
                <a:latin typeface="+mj-lt"/>
                <a:ea typeface="+mj-ea"/>
                <a:cs typeface="+mj-cs"/>
              </a:rPr>
              <a:t> and 14</a:t>
            </a:r>
            <a:r>
              <a:rPr lang="en-US" altLang="en-US" sz="4400" kern="1200" baseline="30000" dirty="0">
                <a:solidFill>
                  <a:schemeClr val="bg1"/>
                </a:solidFill>
                <a:latin typeface="+mj-lt"/>
                <a:ea typeface="+mj-ea"/>
                <a:cs typeface="+mj-cs"/>
              </a:rPr>
              <a:t>th</a:t>
            </a:r>
            <a:r>
              <a:rPr lang="en-US" altLang="en-US" sz="4400" kern="1200" dirty="0">
                <a:solidFill>
                  <a:schemeClr val="bg1"/>
                </a:solidFill>
                <a:latin typeface="+mj-lt"/>
                <a:ea typeface="+mj-ea"/>
                <a:cs typeface="+mj-cs"/>
              </a:rPr>
              <a:t> March 2025</a:t>
            </a:r>
          </a:p>
        </p:txBody>
      </p:sp>
      <p:cxnSp>
        <p:nvCxnSpPr>
          <p:cNvPr id="3084" name="Straight Connector 308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3681408"/>
            <a:ext cx="851534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nline Media 1" descr="Lay Community of St. Benedict Lent 2">
            <a:hlinkClick r:id="" action="ppaction://media"/>
            <a:extLst>
              <a:ext uri="{FF2B5EF4-FFF2-40B4-BE49-F238E27FC236}">
                <a16:creationId xmlns:a16="http://schemas.microsoft.com/office/drawing/2014/main" id="{17205E4D-D7E0-F3D8-5E70-0991E77B3FA8}"/>
              </a:ext>
            </a:extLst>
          </p:cNvPr>
          <p:cNvPicPr>
            <a:picLocks noRot="1" noChangeAspect="1"/>
          </p:cNvPicPr>
          <p:nvPr>
            <a:videoFile r:link="rId1"/>
          </p:nvPr>
        </p:nvPicPr>
        <p:blipFill>
          <a:blip r:embed="rId3"/>
          <a:stretch>
            <a:fillRect/>
          </a:stretch>
        </p:blipFill>
        <p:spPr>
          <a:xfrm>
            <a:off x="482600" y="1118489"/>
            <a:ext cx="8178799" cy="4621021"/>
          </a:xfrm>
          <a:prstGeom prst="rect">
            <a:avLst/>
          </a:prstGeom>
        </p:spPr>
      </p:pic>
      <p:sp>
        <p:nvSpPr>
          <p:cNvPr id="5" name="TextBox 4">
            <a:extLst>
              <a:ext uri="{FF2B5EF4-FFF2-40B4-BE49-F238E27FC236}">
                <a16:creationId xmlns:a16="http://schemas.microsoft.com/office/drawing/2014/main" id="{9F1C8AF9-EA19-5C62-FF32-7CFB002DDC23}"/>
              </a:ext>
            </a:extLst>
          </p:cNvPr>
          <p:cNvSpPr txBox="1"/>
          <p:nvPr/>
        </p:nvSpPr>
        <p:spPr>
          <a:xfrm>
            <a:off x="2286000" y="2999385"/>
            <a:ext cx="4572000" cy="461665"/>
          </a:xfrm>
          <a:prstGeom prst="rect">
            <a:avLst/>
          </a:prstGeom>
          <a:noFill/>
        </p:spPr>
        <p:txBody>
          <a:bodyPr wrap="square">
            <a:spAutoFit/>
          </a:bodyPr>
          <a:lstStyle/>
          <a:p>
            <a:pPr>
              <a:spcAft>
                <a:spcPts val="600"/>
              </a:spcAft>
            </a:pPr>
            <a:r>
              <a:rPr lang="en-GB" b="1" kern="0">
                <a:solidFill>
                  <a:srgbClr val="000000"/>
                </a:solidFill>
                <a:effectLst/>
                <a:latin typeface="Calibri" panose="020F0502020204030204" pitchFamily="34" charset="0"/>
                <a:ea typeface="Times New Roman" panose="02020603050405020304" pitchFamily="18" charset="0"/>
              </a:rPr>
              <a:t> </a:t>
            </a:r>
            <a:endParaRPr lang="en-GB"/>
          </a:p>
        </p:txBody>
      </p:sp>
    </p:spTree>
    <p:extLst>
      <p:ext uri="{BB962C8B-B14F-4D97-AF65-F5344CB8AC3E}">
        <p14:creationId xmlns:p14="http://schemas.microsoft.com/office/powerpoint/2010/main" val="231404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E51BB-0B62-C36E-2DA6-D23D749CE7BF}"/>
              </a:ext>
            </a:extLst>
          </p:cNvPr>
          <p:cNvSpPr>
            <a:spLocks noGrp="1"/>
          </p:cNvSpPr>
          <p:nvPr>
            <p:ph type="title"/>
          </p:nvPr>
        </p:nvSpPr>
        <p:spPr/>
        <p:txBody>
          <a:bodyPr/>
          <a:lstStyle/>
          <a:p>
            <a:r>
              <a:rPr lang="en-GB" dirty="0"/>
              <a:t>Questions for Discussion</a:t>
            </a:r>
          </a:p>
        </p:txBody>
      </p:sp>
      <p:sp>
        <p:nvSpPr>
          <p:cNvPr id="3" name="Content Placeholder 2">
            <a:extLst>
              <a:ext uri="{FF2B5EF4-FFF2-40B4-BE49-F238E27FC236}">
                <a16:creationId xmlns:a16="http://schemas.microsoft.com/office/drawing/2014/main" id="{E04E5803-AA51-DCD7-DAB4-D5D8CEFC1D7B}"/>
              </a:ext>
            </a:extLst>
          </p:cNvPr>
          <p:cNvSpPr>
            <a:spLocks noGrp="1"/>
          </p:cNvSpPr>
          <p:nvPr>
            <p:ph idx="1"/>
          </p:nvPr>
        </p:nvSpPr>
        <p:spPr>
          <a:xfrm>
            <a:off x="457200" y="1248032"/>
            <a:ext cx="8229600" cy="5449330"/>
          </a:xfrm>
        </p:spPr>
        <p:txBody>
          <a:bodyPr/>
          <a:lstStyle/>
          <a:p>
            <a:r>
              <a:rPr lang="en-GB" sz="2500" dirty="0">
                <a:effectLst/>
                <a:latin typeface="Calibri" panose="020F0502020204030204" pitchFamily="34" charset="0"/>
                <a:cs typeface="Calibri" panose="020F0502020204030204" pitchFamily="34" charset="0"/>
              </a:rPr>
              <a:t>What struck you from the reflections you read over the past week?</a:t>
            </a:r>
          </a:p>
          <a:p>
            <a:r>
              <a:rPr lang="en-GB" sz="2500" dirty="0">
                <a:effectLst/>
                <a:latin typeface="Calibri" panose="020F0502020204030204" pitchFamily="34" charset="0"/>
                <a:cs typeface="Calibri" panose="020F0502020204030204" pitchFamily="34" charset="0"/>
              </a:rPr>
              <a:t>Did you try any of the challenges from the resources? If you did, is there anything you noticed?</a:t>
            </a:r>
          </a:p>
          <a:p>
            <a:r>
              <a:rPr lang="en-GB" sz="2500" dirty="0">
                <a:effectLst/>
                <a:latin typeface="Calibri" panose="020F0502020204030204" pitchFamily="34" charset="0"/>
                <a:cs typeface="Calibri" panose="020F0502020204030204" pitchFamily="34" charset="0"/>
              </a:rPr>
              <a:t>In what situations do you find it hard to trust God? Where is hope hard to find?  </a:t>
            </a:r>
          </a:p>
          <a:p>
            <a:r>
              <a:rPr lang="en-GB" sz="2500" dirty="0">
                <a:effectLst/>
                <a:latin typeface="Calibri" panose="020F0502020204030204" pitchFamily="34" charset="0"/>
                <a:cs typeface="Calibri" panose="020F0502020204030204" pitchFamily="34" charset="0"/>
              </a:rPr>
              <a:t>St. Benedict called his </a:t>
            </a:r>
            <a:r>
              <a:rPr lang="en-GB" sz="2500" dirty="0">
                <a:latin typeface="Calibri" panose="020F0502020204030204" pitchFamily="34" charset="0"/>
                <a:cs typeface="Calibri" panose="020F0502020204030204" pitchFamily="34" charset="0"/>
              </a:rPr>
              <a:t>monks to a life of obedience ( a word etymologically in Latin related to listening), what might God be wanting you to hear in such situations?</a:t>
            </a:r>
            <a:endParaRPr lang="en-GB" sz="2500" dirty="0">
              <a:effectLst/>
              <a:latin typeface="Calibri" panose="020F0502020204030204" pitchFamily="34" charset="0"/>
              <a:cs typeface="Calibri" panose="020F0502020204030204" pitchFamily="34" charset="0"/>
            </a:endParaRPr>
          </a:p>
          <a:p>
            <a:r>
              <a:rPr lang="en-GB" sz="2500" dirty="0">
                <a:effectLst/>
                <a:latin typeface="Calibri" panose="020F0502020204030204" pitchFamily="34" charset="0"/>
                <a:cs typeface="Calibri" panose="020F0502020204030204" pitchFamily="34" charset="0"/>
              </a:rPr>
              <a:t>What do you make of the idea that hope can sit alongside confusion and desperation?</a:t>
            </a:r>
          </a:p>
          <a:p>
            <a:r>
              <a:rPr lang="en-GB" sz="2500" dirty="0">
                <a:effectLst/>
                <a:latin typeface="Calibri" panose="020F0502020204030204" pitchFamily="34" charset="0"/>
                <a:cs typeface="Calibri" panose="020F0502020204030204" pitchFamily="34" charset="0"/>
              </a:rPr>
              <a:t>How do you feel about expressing uncomfortable emotions to God?</a:t>
            </a:r>
          </a:p>
          <a:p>
            <a:endParaRPr lang="en-GB" dirty="0"/>
          </a:p>
          <a:p>
            <a:endParaRPr lang="en-GB" dirty="0"/>
          </a:p>
        </p:txBody>
      </p:sp>
    </p:spTree>
    <p:extLst>
      <p:ext uri="{BB962C8B-B14F-4D97-AF65-F5344CB8AC3E}">
        <p14:creationId xmlns:p14="http://schemas.microsoft.com/office/powerpoint/2010/main" val="3131218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group of lit candles&#10;&#10;AI-generated content may be incorrect.">
            <a:extLst>
              <a:ext uri="{FF2B5EF4-FFF2-40B4-BE49-F238E27FC236}">
                <a16:creationId xmlns:a16="http://schemas.microsoft.com/office/drawing/2014/main" id="{CC271CF3-A939-1F78-D330-C2642F239F75}"/>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l="10211" r="23456" b="-1"/>
          <a:stretch/>
        </p:blipFill>
        <p:spPr>
          <a:xfrm>
            <a:off x="20" y="-1"/>
            <a:ext cx="9143980" cy="6857990"/>
          </a:xfrm>
          <a:prstGeom prst="rect">
            <a:avLst/>
          </a:prstGeom>
        </p:spPr>
      </p:pic>
      <p:sp>
        <p:nvSpPr>
          <p:cNvPr id="2" name="Title 1">
            <a:extLst>
              <a:ext uri="{FF2B5EF4-FFF2-40B4-BE49-F238E27FC236}">
                <a16:creationId xmlns:a16="http://schemas.microsoft.com/office/drawing/2014/main" id="{6C9E8640-F850-40B1-38E4-79A18C9D5441}"/>
              </a:ext>
            </a:extLst>
          </p:cNvPr>
          <p:cNvSpPr>
            <a:spLocks noGrp="1"/>
          </p:cNvSpPr>
          <p:nvPr>
            <p:ph type="title"/>
          </p:nvPr>
        </p:nvSpPr>
        <p:spPr>
          <a:xfrm>
            <a:off x="628649" y="1671570"/>
            <a:ext cx="3866446" cy="4072044"/>
          </a:xfrm>
        </p:spPr>
        <p:txBody>
          <a:bodyPr anchor="t">
            <a:normAutofit/>
          </a:bodyPr>
          <a:lstStyle/>
          <a:p>
            <a:r>
              <a:rPr lang="en-GB">
                <a:solidFill>
                  <a:srgbClr val="FFFFFF"/>
                </a:solidFill>
              </a:rPr>
              <a:t>Silent Prayer</a:t>
            </a:r>
          </a:p>
        </p:txBody>
      </p:sp>
      <p:sp>
        <p:nvSpPr>
          <p:cNvPr id="3" name="Content Placeholder 2">
            <a:extLst>
              <a:ext uri="{FF2B5EF4-FFF2-40B4-BE49-F238E27FC236}">
                <a16:creationId xmlns:a16="http://schemas.microsoft.com/office/drawing/2014/main" id="{3E5E8F88-295B-87E8-8CC1-531B1716E9C9}"/>
              </a:ext>
            </a:extLst>
          </p:cNvPr>
          <p:cNvSpPr>
            <a:spLocks noGrp="1"/>
          </p:cNvSpPr>
          <p:nvPr>
            <p:ph idx="1"/>
          </p:nvPr>
        </p:nvSpPr>
        <p:spPr>
          <a:xfrm>
            <a:off x="4639489" y="1671566"/>
            <a:ext cx="3878146" cy="4072043"/>
          </a:xfrm>
        </p:spPr>
        <p:txBody>
          <a:bodyPr>
            <a:normAutofit/>
          </a:bodyPr>
          <a:lstStyle/>
          <a:p>
            <a:endParaRPr lang="en-GB" sz="1700" dirty="0">
              <a:solidFill>
                <a:srgbClr val="FFFFFF"/>
              </a:solidFill>
            </a:endParaRPr>
          </a:p>
          <a:p>
            <a:endParaRPr lang="en-GB" sz="1700" dirty="0">
              <a:solidFill>
                <a:srgbClr val="FFFFFF"/>
              </a:solidFill>
            </a:endParaRPr>
          </a:p>
          <a:p>
            <a:pPr marL="0" indent="0">
              <a:buNone/>
            </a:pPr>
            <a:r>
              <a:rPr lang="en-GB" sz="1700" dirty="0">
                <a:solidFill>
                  <a:srgbClr val="FFFFFF"/>
                </a:solidFill>
              </a:rPr>
              <a:t>A space where we can briefly drop into the silence the name of any people, situations, or places where God’s hope, God’s Yes, is needed at this time</a:t>
            </a:r>
          </a:p>
          <a:p>
            <a:endParaRPr lang="en-GB" sz="1700" dirty="0">
              <a:solidFill>
                <a:srgbClr val="FFFFFF"/>
              </a:solidFill>
            </a:endParaRPr>
          </a:p>
          <a:p>
            <a:pPr marL="0" indent="0">
              <a:buNone/>
            </a:pPr>
            <a:r>
              <a:rPr lang="en-GB" sz="1700" dirty="0">
                <a:solidFill>
                  <a:srgbClr val="FFFFFF"/>
                </a:solidFill>
              </a:rPr>
              <a:t>Please un-mute to share your word or phrase aloud.</a:t>
            </a:r>
          </a:p>
          <a:p>
            <a:pPr marL="0" indent="0">
              <a:buNone/>
            </a:pPr>
            <a:r>
              <a:rPr lang="en-GB" sz="1700" dirty="0">
                <a:solidFill>
                  <a:srgbClr val="FFFFFF"/>
                </a:solidFill>
              </a:rPr>
              <a:t>Be mindful this is a public place, and only share others’ personal information if you have their consent to do so in a public setting.</a:t>
            </a:r>
          </a:p>
          <a:p>
            <a:endParaRPr lang="en-GB" sz="1700" dirty="0">
              <a:solidFill>
                <a:srgbClr val="FFFFFF"/>
              </a:solidFill>
            </a:endParaRPr>
          </a:p>
        </p:txBody>
      </p:sp>
    </p:spTree>
    <p:extLst>
      <p:ext uri="{BB962C8B-B14F-4D97-AF65-F5344CB8AC3E}">
        <p14:creationId xmlns:p14="http://schemas.microsoft.com/office/powerpoint/2010/main" val="3424208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tree with yellow flowers&#10;&#10;AI-generated content may be incorrect.">
            <a:extLst>
              <a:ext uri="{FF2B5EF4-FFF2-40B4-BE49-F238E27FC236}">
                <a16:creationId xmlns:a16="http://schemas.microsoft.com/office/drawing/2014/main" id="{2B2E7926-116A-909D-122F-0879841029BA}"/>
              </a:ext>
            </a:extLst>
          </p:cNvPr>
          <p:cNvPicPr>
            <a:picLocks noChangeAspect="1"/>
          </p:cNvPicPr>
          <p:nvPr/>
        </p:nvPicPr>
        <p:blipFill>
          <a:blip r:embed="rId2">
            <a:extLst>
              <a:ext uri="{28A0092B-C50C-407E-A947-70E740481C1C}">
                <a14:useLocalDpi xmlns:a14="http://schemas.microsoft.com/office/drawing/2010/main" val="0"/>
              </a:ext>
            </a:extLst>
          </a:blip>
          <a:srcRect l="3533" r="17156"/>
          <a:stretch/>
        </p:blipFill>
        <p:spPr>
          <a:xfrm rot="10800000">
            <a:off x="1891767" y="10"/>
            <a:ext cx="7252231"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1296C3-BC79-6D3D-35D9-51B9F6CF165A}"/>
              </a:ext>
            </a:extLst>
          </p:cNvPr>
          <p:cNvSpPr>
            <a:spLocks noGrp="1"/>
          </p:cNvSpPr>
          <p:nvPr>
            <p:ph type="title"/>
          </p:nvPr>
        </p:nvSpPr>
        <p:spPr>
          <a:xfrm>
            <a:off x="628650" y="365125"/>
            <a:ext cx="2866641" cy="1899912"/>
          </a:xfrm>
        </p:spPr>
        <p:txBody>
          <a:bodyPr>
            <a:normAutofit/>
          </a:bodyPr>
          <a:lstStyle/>
          <a:p>
            <a:r>
              <a:rPr lang="en-GB" sz="3500"/>
              <a:t>Closing Prayer</a:t>
            </a:r>
          </a:p>
        </p:txBody>
      </p:sp>
      <p:sp>
        <p:nvSpPr>
          <p:cNvPr id="3" name="Content Placeholder 2">
            <a:extLst>
              <a:ext uri="{FF2B5EF4-FFF2-40B4-BE49-F238E27FC236}">
                <a16:creationId xmlns:a16="http://schemas.microsoft.com/office/drawing/2014/main" id="{D666FC7F-3F25-3270-97EE-A154D371EF77}"/>
              </a:ext>
            </a:extLst>
          </p:cNvPr>
          <p:cNvSpPr>
            <a:spLocks noGrp="1"/>
          </p:cNvSpPr>
          <p:nvPr>
            <p:ph idx="1"/>
          </p:nvPr>
        </p:nvSpPr>
        <p:spPr>
          <a:xfrm>
            <a:off x="628650" y="2434201"/>
            <a:ext cx="2866641" cy="3742762"/>
          </a:xfrm>
        </p:spPr>
        <p:txBody>
          <a:bodyPr>
            <a:normAutofit/>
          </a:bodyPr>
          <a:lstStyle/>
          <a:p>
            <a:pPr marL="0" indent="0">
              <a:buNone/>
            </a:pPr>
            <a:r>
              <a:rPr lang="en-GB" sz="2400" dirty="0"/>
              <a:t>May the grace of our Lord Jesus Christ, and the love of God, and the fellowship of the Holy Spirit be with us all, now and evermore. Amen.</a:t>
            </a:r>
          </a:p>
          <a:p>
            <a:endParaRPr lang="en-GB" sz="1700" dirty="0"/>
          </a:p>
          <a:p>
            <a:endParaRPr lang="en-GB" sz="1700" dirty="0"/>
          </a:p>
          <a:p>
            <a:endParaRPr lang="en-GB" sz="1700" dirty="0"/>
          </a:p>
        </p:txBody>
      </p:sp>
    </p:spTree>
    <p:extLst>
      <p:ext uri="{BB962C8B-B14F-4D97-AF65-F5344CB8AC3E}">
        <p14:creationId xmlns:p14="http://schemas.microsoft.com/office/powerpoint/2010/main" val="34495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97FF-5791-B13D-926A-3470C46A42FB}"/>
              </a:ext>
            </a:extLst>
          </p:cNvPr>
          <p:cNvSpPr>
            <a:spLocks noGrp="1"/>
          </p:cNvSpPr>
          <p:nvPr>
            <p:ph type="title"/>
          </p:nvPr>
        </p:nvSpPr>
        <p:spPr/>
        <p:txBody>
          <a:bodyPr/>
          <a:lstStyle/>
          <a:p>
            <a:r>
              <a:rPr lang="en-GB" dirty="0"/>
              <a:t>Living Hope</a:t>
            </a:r>
          </a:p>
        </p:txBody>
      </p:sp>
      <p:sp>
        <p:nvSpPr>
          <p:cNvPr id="3" name="Content Placeholder 2">
            <a:extLst>
              <a:ext uri="{FF2B5EF4-FFF2-40B4-BE49-F238E27FC236}">
                <a16:creationId xmlns:a16="http://schemas.microsoft.com/office/drawing/2014/main" id="{53FE2664-DA0F-0A30-8D34-445CF5483AF4}"/>
              </a:ext>
            </a:extLst>
          </p:cNvPr>
          <p:cNvSpPr>
            <a:spLocks noGrp="1"/>
          </p:cNvSpPr>
          <p:nvPr>
            <p:ph idx="1"/>
          </p:nvPr>
        </p:nvSpPr>
        <p:spPr/>
        <p:txBody>
          <a:bodyPr/>
          <a:lstStyle/>
          <a:p>
            <a:pPr marL="0" indent="0">
              <a:buNone/>
            </a:pPr>
            <a:r>
              <a:rPr lang="en-GB" dirty="0"/>
              <a:t>This Lent, in the Lay Community, we are being encouraged to put down deep roots of hope by connecting with God who is always with us.  We will be doing this in several different ways, and we will be, especially, using the resources from The Church of England’s Lent theme for 2025 ‘Living Hope’ as our guide. </a:t>
            </a:r>
          </a:p>
        </p:txBody>
      </p:sp>
    </p:spTree>
    <p:extLst>
      <p:ext uri="{BB962C8B-B14F-4D97-AF65-F5344CB8AC3E}">
        <p14:creationId xmlns:p14="http://schemas.microsoft.com/office/powerpoint/2010/main" val="1141649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46FC7-0983-9466-11DB-49AA955411A1}"/>
              </a:ext>
            </a:extLst>
          </p:cNvPr>
          <p:cNvSpPr>
            <a:spLocks noGrp="1"/>
          </p:cNvSpPr>
          <p:nvPr>
            <p:ph type="title"/>
          </p:nvPr>
        </p:nvSpPr>
        <p:spPr/>
        <p:txBody>
          <a:bodyPr/>
          <a:lstStyle/>
          <a:p>
            <a:r>
              <a:rPr lang="en-GB" dirty="0"/>
              <a:t>Pope Francis </a:t>
            </a:r>
            <a:r>
              <a:rPr lang="en-GB" sz="1050" dirty="0"/>
              <a:t>https://www.cbcew.org.uk/jubilee-2025-letter-from-pope-francis</a:t>
            </a:r>
          </a:p>
        </p:txBody>
      </p:sp>
      <p:sp>
        <p:nvSpPr>
          <p:cNvPr id="3" name="Content Placeholder 2">
            <a:extLst>
              <a:ext uri="{FF2B5EF4-FFF2-40B4-BE49-F238E27FC236}">
                <a16:creationId xmlns:a16="http://schemas.microsoft.com/office/drawing/2014/main" id="{A37E0DF3-623C-528E-68EC-5A775FA38228}"/>
              </a:ext>
            </a:extLst>
          </p:cNvPr>
          <p:cNvSpPr>
            <a:spLocks noGrp="1"/>
          </p:cNvSpPr>
          <p:nvPr>
            <p:ph idx="1"/>
          </p:nvPr>
        </p:nvSpPr>
        <p:spPr/>
        <p:txBody>
          <a:bodyPr/>
          <a:lstStyle/>
          <a:p>
            <a:pPr marL="0" indent="0">
              <a:buNone/>
            </a:pPr>
            <a:r>
              <a:rPr lang="en-GB" dirty="0"/>
              <a:t>‘We must fan the flame of hope that has been given us, and help everyone to gain new strength and certainty by looking to the future with an open spirit, a trusting heart and far-sighted vision. The forthcoming Jubilee can contribute greatly to restoring a climate of hope and trust as a prelude to the renewal and rebirth that we so urgently desire; that is why I have chosen as the motto of the Jubilee, Pilgrims of Hope.’ </a:t>
            </a:r>
          </a:p>
        </p:txBody>
      </p:sp>
    </p:spTree>
    <p:extLst>
      <p:ext uri="{BB962C8B-B14F-4D97-AF65-F5344CB8AC3E}">
        <p14:creationId xmlns:p14="http://schemas.microsoft.com/office/powerpoint/2010/main" val="3729670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1CCB-5537-0058-6072-BE0A6D0B75DB}"/>
              </a:ext>
            </a:extLst>
          </p:cNvPr>
          <p:cNvSpPr>
            <a:spLocks noGrp="1"/>
          </p:cNvSpPr>
          <p:nvPr>
            <p:ph type="title"/>
          </p:nvPr>
        </p:nvSpPr>
        <p:spPr/>
        <p:txBody>
          <a:bodyPr/>
          <a:lstStyle/>
          <a:p>
            <a:r>
              <a:rPr lang="en-GB" dirty="0"/>
              <a:t>Booklets for adults and children and family resources: </a:t>
            </a:r>
          </a:p>
        </p:txBody>
      </p:sp>
      <p:sp>
        <p:nvSpPr>
          <p:cNvPr id="3" name="Content Placeholder 2">
            <a:extLst>
              <a:ext uri="{FF2B5EF4-FFF2-40B4-BE49-F238E27FC236}">
                <a16:creationId xmlns:a16="http://schemas.microsoft.com/office/drawing/2014/main" id="{6E39DD1E-C124-C1FD-F2BC-150D47A94F86}"/>
              </a:ext>
            </a:extLst>
          </p:cNvPr>
          <p:cNvSpPr>
            <a:spLocks noGrp="1"/>
          </p:cNvSpPr>
          <p:nvPr>
            <p:ph idx="1"/>
          </p:nvPr>
        </p:nvSpPr>
        <p:spPr/>
        <p:txBody>
          <a:bodyPr/>
          <a:lstStyle/>
          <a:p>
            <a:r>
              <a:rPr lang="en-GB" sz="2400" dirty="0"/>
              <a:t>Living Hope reflections booklets, prayer cards for adults and families are available to order now from Church House Publishing. </a:t>
            </a:r>
          </a:p>
          <a:p>
            <a:r>
              <a:rPr lang="en-GB" sz="2400" dirty="0"/>
              <a:t>Reflections via email: Sign up to the Lent reflection emails and receive daily messages .These will offer Bible readings, short reflections and a practical challenge, as well as prayers linked to weekly themes.</a:t>
            </a:r>
          </a:p>
          <a:p>
            <a:r>
              <a:rPr lang="en-GB" sz="2400" dirty="0"/>
              <a:t>Daily reflections via Everyday Faith app: You can read and listen to daily Lent reflections from 5th March through the Everyday Faith app, the new daily devotional app from the Church of England.</a:t>
            </a:r>
            <a:endParaRPr lang="en-GB" dirty="0"/>
          </a:p>
        </p:txBody>
      </p:sp>
    </p:spTree>
    <p:extLst>
      <p:ext uri="{BB962C8B-B14F-4D97-AF65-F5344CB8AC3E}">
        <p14:creationId xmlns:p14="http://schemas.microsoft.com/office/powerpoint/2010/main" val="14605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53DC1-D08B-D061-65DE-28DCFA324AC4}"/>
              </a:ext>
            </a:extLst>
          </p:cNvPr>
          <p:cNvSpPr>
            <a:spLocks noGrp="1"/>
          </p:cNvSpPr>
          <p:nvPr>
            <p:ph type="title"/>
          </p:nvPr>
        </p:nvSpPr>
        <p:spPr/>
        <p:txBody>
          <a:bodyPr/>
          <a:lstStyle/>
          <a:p>
            <a:r>
              <a:rPr lang="en-GB" dirty="0"/>
              <a:t>Lent Group Week 2 13</a:t>
            </a:r>
            <a:r>
              <a:rPr lang="en-GB" baseline="30000" dirty="0"/>
              <a:t>th</a:t>
            </a:r>
            <a:r>
              <a:rPr lang="en-GB" dirty="0"/>
              <a:t>/14th March</a:t>
            </a:r>
          </a:p>
        </p:txBody>
      </p:sp>
      <p:sp>
        <p:nvSpPr>
          <p:cNvPr id="3" name="Content Placeholder 2">
            <a:extLst>
              <a:ext uri="{FF2B5EF4-FFF2-40B4-BE49-F238E27FC236}">
                <a16:creationId xmlns:a16="http://schemas.microsoft.com/office/drawing/2014/main" id="{568D2D35-0010-7C4F-5973-E3AE5A983816}"/>
              </a:ext>
            </a:extLst>
          </p:cNvPr>
          <p:cNvSpPr>
            <a:spLocks noGrp="1"/>
          </p:cNvSpPr>
          <p:nvPr>
            <p:ph idx="1"/>
          </p:nvPr>
        </p:nvSpPr>
        <p:spPr/>
        <p:txBody>
          <a:bodyPr/>
          <a:lstStyle/>
          <a:p>
            <a:pPr marL="0" indent="0" algn="ctr">
              <a:buNone/>
            </a:pPr>
            <a:r>
              <a:rPr lang="en-GB" b="1" dirty="0"/>
              <a:t>Trusting</a:t>
            </a:r>
          </a:p>
          <a:p>
            <a:pPr marL="0" indent="0">
              <a:buNone/>
            </a:pPr>
            <a:r>
              <a:rPr lang="en-GB" dirty="0">
                <a:effectLst/>
                <a:latin typeface="Helvetica" pitchFamily="2" charset="0"/>
              </a:rPr>
              <a:t>In this second week of Lent, we’re going to think through how much trust it takes to have hope.</a:t>
            </a:r>
          </a:p>
          <a:p>
            <a:pPr marL="0" indent="0">
              <a:buNone/>
            </a:pPr>
            <a:r>
              <a:rPr lang="en-GB" dirty="0">
                <a:effectLst/>
                <a:latin typeface="Helvetica" pitchFamily="2" charset="0"/>
              </a:rPr>
              <a:t>How can we have hope, even when it’s tough? Even when we can’t make sense of what God is up to?</a:t>
            </a:r>
          </a:p>
          <a:p>
            <a:pPr marL="0" indent="0">
              <a:buNone/>
            </a:pPr>
            <a:endParaRPr lang="en-GB" dirty="0"/>
          </a:p>
        </p:txBody>
      </p:sp>
    </p:spTree>
    <p:extLst>
      <p:ext uri="{BB962C8B-B14F-4D97-AF65-F5344CB8AC3E}">
        <p14:creationId xmlns:p14="http://schemas.microsoft.com/office/powerpoint/2010/main" val="1953797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F629-24EB-9147-8D8B-4F79FC52DDC2}"/>
              </a:ext>
            </a:extLst>
          </p:cNvPr>
          <p:cNvSpPr>
            <a:spLocks noGrp="1"/>
          </p:cNvSpPr>
          <p:nvPr>
            <p:ph type="title"/>
          </p:nvPr>
        </p:nvSpPr>
        <p:spPr/>
        <p:txBody>
          <a:bodyPr/>
          <a:lstStyle/>
          <a:p>
            <a:r>
              <a:rPr lang="en-GB" dirty="0"/>
              <a:t>Opening Prayer</a:t>
            </a:r>
          </a:p>
        </p:txBody>
      </p:sp>
      <p:sp>
        <p:nvSpPr>
          <p:cNvPr id="3" name="Content Placeholder 2">
            <a:extLst>
              <a:ext uri="{FF2B5EF4-FFF2-40B4-BE49-F238E27FC236}">
                <a16:creationId xmlns:a16="http://schemas.microsoft.com/office/drawing/2014/main" id="{4488018E-68E5-02BC-F3AD-60710781544C}"/>
              </a:ext>
            </a:extLst>
          </p:cNvPr>
          <p:cNvSpPr>
            <a:spLocks noGrp="1"/>
          </p:cNvSpPr>
          <p:nvPr>
            <p:ph idx="1"/>
          </p:nvPr>
        </p:nvSpPr>
        <p:spPr>
          <a:xfrm>
            <a:off x="457200" y="1600200"/>
            <a:ext cx="8229600" cy="4983162"/>
          </a:xfrm>
        </p:spPr>
        <p:txBody>
          <a:bodyPr/>
          <a:lstStyle/>
          <a:p>
            <a:pPr marL="0" indent="0">
              <a:buNone/>
            </a:pPr>
            <a:r>
              <a:rPr lang="en-GB" dirty="0"/>
              <a:t>Pilgrim God, as we make our Lenten journey, we ask you would birth within each one of us a spirit of trust.  Trust that even in the darkest of tombs, in the places of woundedness and seeming hopelessness, that you are always calling forth hope-giving life.  Help each one of us to hear you calling forth such a life within us, so that we might be heralds, in words and action, of your eternal springtime this day and all days.  Amen.</a:t>
            </a:r>
          </a:p>
        </p:txBody>
      </p:sp>
    </p:spTree>
    <p:extLst>
      <p:ext uri="{BB962C8B-B14F-4D97-AF65-F5344CB8AC3E}">
        <p14:creationId xmlns:p14="http://schemas.microsoft.com/office/powerpoint/2010/main" val="3684280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nline Media 1" descr="O Sacred Head Now Wounded (Lyric Video)">
            <a:hlinkClick r:id="" action="ppaction://media"/>
            <a:extLst>
              <a:ext uri="{FF2B5EF4-FFF2-40B4-BE49-F238E27FC236}">
                <a16:creationId xmlns:a16="http://schemas.microsoft.com/office/drawing/2014/main" id="{3885A3A8-2254-239E-636E-94BCF11C040A}"/>
              </a:ext>
            </a:extLst>
          </p:cNvPr>
          <p:cNvPicPr>
            <a:picLocks noRot="1" noChangeAspect="1"/>
          </p:cNvPicPr>
          <p:nvPr>
            <a:videoFile r:link="rId1"/>
          </p:nvPr>
        </p:nvPicPr>
        <p:blipFill>
          <a:blip r:embed="rId3"/>
          <a:stretch>
            <a:fillRect/>
          </a:stretch>
        </p:blipFill>
        <p:spPr>
          <a:xfrm>
            <a:off x="482600" y="1118489"/>
            <a:ext cx="8178799" cy="4621021"/>
          </a:xfrm>
          <a:prstGeom prst="rect">
            <a:avLst/>
          </a:prstGeom>
        </p:spPr>
      </p:pic>
    </p:spTree>
    <p:extLst>
      <p:ext uri="{BB962C8B-B14F-4D97-AF65-F5344CB8AC3E}">
        <p14:creationId xmlns:p14="http://schemas.microsoft.com/office/powerpoint/2010/main" val="102520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1E6F-C9C8-A7AE-19B5-149FCD0816AF}"/>
              </a:ext>
            </a:extLst>
          </p:cNvPr>
          <p:cNvSpPr>
            <a:spLocks noGrp="1"/>
          </p:cNvSpPr>
          <p:nvPr>
            <p:ph type="title"/>
          </p:nvPr>
        </p:nvSpPr>
        <p:spPr/>
        <p:txBody>
          <a:bodyPr/>
          <a:lstStyle/>
          <a:p>
            <a:r>
              <a:rPr lang="en-GB" dirty="0"/>
              <a:t>Reading:  John 11:17-27</a:t>
            </a:r>
          </a:p>
        </p:txBody>
      </p:sp>
      <p:sp>
        <p:nvSpPr>
          <p:cNvPr id="3" name="Content Placeholder 2">
            <a:extLst>
              <a:ext uri="{FF2B5EF4-FFF2-40B4-BE49-F238E27FC236}">
                <a16:creationId xmlns:a16="http://schemas.microsoft.com/office/drawing/2014/main" id="{C0B086AB-610E-A0FB-8EE3-CDB8B96CEB3E}"/>
              </a:ext>
            </a:extLst>
          </p:cNvPr>
          <p:cNvSpPr>
            <a:spLocks noGrp="1"/>
          </p:cNvSpPr>
          <p:nvPr>
            <p:ph idx="1"/>
          </p:nvPr>
        </p:nvSpPr>
        <p:spPr/>
        <p:txBody>
          <a:bodyPr/>
          <a:lstStyle/>
          <a:p>
            <a:pPr marL="0" indent="0">
              <a:buNone/>
            </a:pPr>
            <a:r>
              <a:rPr lang="en-GB" sz="1800" dirty="0"/>
              <a:t>When Jesus arrived, he found that Lazarus had already been in the tomb for four days.</a:t>
            </a:r>
          </a:p>
          <a:p>
            <a:pPr marL="0" indent="0">
              <a:buNone/>
            </a:pPr>
            <a:r>
              <a:rPr lang="en-GB" sz="1800" dirty="0"/>
              <a:t>Now Bethany was near Jerusalem, some two miles away, and many of the Jews had come to Martha and Mary to console them about their brother. When Martha heard that Jesus was coming, she went and met him, while Mary stayed at home. Martha said to Jesus, ‘Lord, if you had been here, my brother would not have died. But even now I know that God will give you whatever you ask of him.</a:t>
            </a:r>
          </a:p>
          <a:p>
            <a:pPr marL="0" indent="0">
              <a:buNone/>
            </a:pPr>
            <a:r>
              <a:rPr lang="en-GB" sz="1800" dirty="0"/>
              <a:t>’ Jesus said to her, ‘Your brother will rise again. ’</a:t>
            </a:r>
          </a:p>
          <a:p>
            <a:pPr marL="0" indent="0">
              <a:buNone/>
            </a:pPr>
            <a:r>
              <a:rPr lang="en-GB" sz="1800" dirty="0"/>
              <a:t>Martha said to him, ‘I know that he will rise again in the resurrection on the last day.</a:t>
            </a:r>
          </a:p>
          <a:p>
            <a:pPr marL="0" indent="0">
              <a:buNone/>
            </a:pPr>
            <a:r>
              <a:rPr lang="en-GB" sz="1800" dirty="0"/>
              <a:t>’ Jesus said to her, ‘I am the resurrection and the life. Those who believe in me, even though they die, will live, and everyone who lives and believes in me will never die. Do you believe this?’ </a:t>
            </a:r>
          </a:p>
          <a:p>
            <a:pPr marL="0" indent="0">
              <a:buNone/>
            </a:pPr>
            <a:r>
              <a:rPr lang="en-GB" sz="1800" dirty="0"/>
              <a:t>She said to him,</a:t>
            </a:r>
          </a:p>
          <a:p>
            <a:pPr marL="0" indent="0">
              <a:buNone/>
            </a:pPr>
            <a:r>
              <a:rPr lang="en-GB" sz="1800" dirty="0"/>
              <a:t>‘Yes, Lord, I believe that you are the Messiah, the Son of God, the one coming into the world ‘ </a:t>
            </a:r>
            <a:endParaRPr lang="en-GB" dirty="0"/>
          </a:p>
        </p:txBody>
      </p:sp>
    </p:spTree>
    <p:extLst>
      <p:ext uri="{BB962C8B-B14F-4D97-AF65-F5344CB8AC3E}">
        <p14:creationId xmlns:p14="http://schemas.microsoft.com/office/powerpoint/2010/main" val="1642040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E8D7-86FB-A2A4-94D1-88F94208781D}"/>
              </a:ext>
            </a:extLst>
          </p:cNvPr>
          <p:cNvSpPr>
            <a:spLocks noGrp="1"/>
          </p:cNvSpPr>
          <p:nvPr>
            <p:ph type="title"/>
          </p:nvPr>
        </p:nvSpPr>
        <p:spPr/>
        <p:txBody>
          <a:bodyPr/>
          <a:lstStyle/>
          <a:p>
            <a:r>
              <a:rPr lang="en-GB" dirty="0"/>
              <a:t>Quotes for Further Reflection</a:t>
            </a:r>
          </a:p>
        </p:txBody>
      </p:sp>
      <p:sp>
        <p:nvSpPr>
          <p:cNvPr id="3" name="Content Placeholder 2">
            <a:extLst>
              <a:ext uri="{FF2B5EF4-FFF2-40B4-BE49-F238E27FC236}">
                <a16:creationId xmlns:a16="http://schemas.microsoft.com/office/drawing/2014/main" id="{A4272653-67F9-5A73-7985-EABE1ACCE6AB}"/>
              </a:ext>
            </a:extLst>
          </p:cNvPr>
          <p:cNvSpPr>
            <a:spLocks noGrp="1"/>
          </p:cNvSpPr>
          <p:nvPr>
            <p:ph idx="1"/>
          </p:nvPr>
        </p:nvSpPr>
        <p:spPr/>
        <p:txBody>
          <a:bodyPr/>
          <a:lstStyle/>
          <a:p>
            <a:r>
              <a:rPr lang="en-US" sz="2200" dirty="0">
                <a:latin typeface="Calibri" panose="020F0502020204030204" pitchFamily="34" charset="0"/>
                <a:cs typeface="Calibri" panose="020F0502020204030204" pitchFamily="34" charset="0"/>
              </a:rPr>
              <a:t>From Wild Bright Hope:  ‘Christian hope is not just the redemption of brokenness, it is redemption through brokenness.  Christ’s body was broken for us, and it is through that brokenness that we are redeemed. When he appeared to the apostles, Christ retained the holes in his hands and the piercing in his side.  The scars that remain by painful repair are the perpetual testimony that wounds can heal! ’Cameron Howe (p53)‘</a:t>
            </a:r>
          </a:p>
          <a:p>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‘Hope does not guarantee a particular outcome. Nor does it somehow enable us to endure, unfeeling, until Jesus returns. Instead, hope in a future secure with God gives us a different perspective on the present.’ Martha Jarvis (p63)</a:t>
            </a:r>
            <a:endParaRPr lang="en-GB"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0810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3274</TotalTime>
  <Words>1004</Words>
  <Application>Microsoft Macintosh PowerPoint</Application>
  <PresentationFormat>On-screen Show (4:3)</PresentationFormat>
  <Paragraphs>47</Paragraphs>
  <Slides>13</Slides>
  <Notes>2</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Helvetica</vt:lpstr>
      <vt:lpstr>Office Theme</vt:lpstr>
      <vt:lpstr>PowerPoint Presentation</vt:lpstr>
      <vt:lpstr>Living Hope</vt:lpstr>
      <vt:lpstr>Pope Francis https://www.cbcew.org.uk/jubilee-2025-letter-from-pope-francis</vt:lpstr>
      <vt:lpstr>Booklets for adults and children and family resources: </vt:lpstr>
      <vt:lpstr>Lent Group Week 2 13th/14th March</vt:lpstr>
      <vt:lpstr>Opening Prayer</vt:lpstr>
      <vt:lpstr>PowerPoint Presentation</vt:lpstr>
      <vt:lpstr>Reading:  John 11:17-27</vt:lpstr>
      <vt:lpstr>Quotes for Further Reflection</vt:lpstr>
      <vt:lpstr>PowerPoint Presentation</vt:lpstr>
      <vt:lpstr>Questions for Discussion</vt:lpstr>
      <vt:lpstr>Silent Prayer</vt:lpstr>
      <vt:lpstr>Closing Prayer</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Dickon Fincham-Jacques</dc:creator>
  <cp:lastModifiedBy>Mark Kenny</cp:lastModifiedBy>
  <cp:revision>419</cp:revision>
  <dcterms:created xsi:type="dcterms:W3CDTF">2008-04-20T15:27:35Z</dcterms:created>
  <dcterms:modified xsi:type="dcterms:W3CDTF">2025-03-06T16:25:07Z</dcterms:modified>
</cp:coreProperties>
</file>