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01" r:id="rId2"/>
    <p:sldId id="596" r:id="rId3"/>
    <p:sldId id="597" r:id="rId4"/>
    <p:sldId id="598" r:id="rId5"/>
    <p:sldId id="599" r:id="rId6"/>
    <p:sldId id="610" r:id="rId7"/>
    <p:sldId id="602" r:id="rId8"/>
    <p:sldId id="604" r:id="rId9"/>
    <p:sldId id="611" r:id="rId10"/>
    <p:sldId id="612" r:id="rId11"/>
    <p:sldId id="605" r:id="rId12"/>
    <p:sldId id="601" r:id="rId13"/>
    <p:sldId id="608" r:id="rId14"/>
    <p:sldId id="609"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FFF00"/>
    <a:srgbClr val="000066"/>
    <a:srgbClr val="000099"/>
    <a:srgbClr val="0066CC"/>
    <a:srgbClr val="00CC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94560" autoAdjust="0"/>
  </p:normalViewPr>
  <p:slideViewPr>
    <p:cSldViewPr snapToGrid="0">
      <p:cViewPr varScale="1">
        <p:scale>
          <a:sx n="102" d="100"/>
          <a:sy n="102" d="100"/>
        </p:scale>
        <p:origin x="20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1DF902-9CB8-4188-8BE2-2DB4A213AAC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27678A59-7DA8-4F50-8A91-38C51D3CC6D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0191176-285B-442A-BA16-A61CA6B83A64}" type="datetimeFigureOut">
              <a:rPr lang="en-GB"/>
              <a:pPr>
                <a:defRPr/>
              </a:pPr>
              <a:t>26/03/2025</a:t>
            </a:fld>
            <a:endParaRPr lang="en-GB"/>
          </a:p>
        </p:txBody>
      </p:sp>
      <p:sp>
        <p:nvSpPr>
          <p:cNvPr id="4" name="Slide Image Placeholder 3">
            <a:extLst>
              <a:ext uri="{FF2B5EF4-FFF2-40B4-BE49-F238E27FC236}">
                <a16:creationId xmlns:a16="http://schemas.microsoft.com/office/drawing/2014/main" id="{DA3A41EA-7097-47F7-8376-2A5B693AE85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41D08D3-CA63-4CEE-A52B-7672E756755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1C94DE2-AAC6-43DE-BD3C-6C71A3AA6D6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9AB56365-8CAE-49A0-9F88-16C7CBFA05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DFC8A16-5184-4863-8B1E-A00ED9B0325B}" type="slidenum">
              <a:rPr lang="en-GB" altLang="en-US"/>
              <a:pPr>
                <a:defRPr/>
              </a:pPr>
              <a:t>‹#›</a:t>
            </a:fld>
            <a:endParaRPr lang="en-GB" altLang="en-US"/>
          </a:p>
        </p:txBody>
      </p:sp>
    </p:spTree>
    <p:extLst>
      <p:ext uri="{BB962C8B-B14F-4D97-AF65-F5344CB8AC3E}">
        <p14:creationId xmlns:p14="http://schemas.microsoft.com/office/powerpoint/2010/main" val="286568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0B468A1-AEF4-44FA-AD13-60C1B4689237}"/>
              </a:ext>
            </a:extLst>
          </p:cNvPr>
          <p:cNvSpPr>
            <a:spLocks noGrp="1" noRot="1" noChangeAspect="1" noTextEdit="1"/>
          </p:cNvSpPr>
          <p:nvPr>
            <p:ph type="sldImg"/>
          </p:nvPr>
        </p:nvSpPr>
        <p:spPr bwMode="auto">
          <a:solidFill>
            <a:srgbClr val="FFFFFF"/>
          </a:solidFill>
          <a:ln>
            <a:solidFill>
              <a:srgbClr val="000000"/>
            </a:solidFill>
            <a:miter lim="800000"/>
            <a:headEnd/>
            <a:tailEnd/>
          </a:ln>
        </p:spPr>
      </p:sp>
      <p:sp>
        <p:nvSpPr>
          <p:cNvPr id="4099" name="Notes Placeholder 2">
            <a:extLst>
              <a:ext uri="{FF2B5EF4-FFF2-40B4-BE49-F238E27FC236}">
                <a16:creationId xmlns:a16="http://schemas.microsoft.com/office/drawing/2014/main" id="{CED724A4-E7E5-40CF-AADC-F1E88CA63C16}"/>
              </a:ext>
            </a:extLst>
          </p:cNvPr>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100" name="Slide Number Placeholder 3">
            <a:extLst>
              <a:ext uri="{FF2B5EF4-FFF2-40B4-BE49-F238E27FC236}">
                <a16:creationId xmlns:a16="http://schemas.microsoft.com/office/drawing/2014/main" id="{66D1C6C7-824F-4B90-89C5-D35CD7F6BEE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C5A6B4DC-04F5-48EE-8F01-9C242189F86D}" type="slidenum">
              <a:rPr lang="en-GB" altLang="en-US" sz="1200">
                <a:latin typeface="Calibri" panose="020F0502020204030204" pitchFamily="34" charset="0"/>
              </a:rPr>
              <a:pPr algn="r" eaLnBrk="1" hangingPunct="1"/>
              <a:t>1</a:t>
            </a:fld>
            <a:endParaRPr lang="en-GB"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DFC8A16-5184-4863-8B1E-A00ED9B0325B}" type="slidenum">
              <a:rPr lang="en-GB" altLang="en-US" smtClean="0"/>
              <a:pPr>
                <a:defRPr/>
              </a:pPr>
              <a:t>4</a:t>
            </a:fld>
            <a:endParaRPr lang="en-GB" altLang="en-US"/>
          </a:p>
        </p:txBody>
      </p:sp>
    </p:spTree>
    <p:extLst>
      <p:ext uri="{BB962C8B-B14F-4D97-AF65-F5344CB8AC3E}">
        <p14:creationId xmlns:p14="http://schemas.microsoft.com/office/powerpoint/2010/main" val="54110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FC8A16-5184-4863-8B1E-A00ED9B0325B}" type="slidenum">
              <a:rPr lang="en-GB" altLang="en-US" smtClean="0"/>
              <a:pPr>
                <a:defRPr/>
              </a:pPr>
              <a:t>7</a:t>
            </a:fld>
            <a:endParaRPr lang="en-GB" altLang="en-US"/>
          </a:p>
        </p:txBody>
      </p:sp>
    </p:spTree>
    <p:extLst>
      <p:ext uri="{BB962C8B-B14F-4D97-AF65-F5344CB8AC3E}">
        <p14:creationId xmlns:p14="http://schemas.microsoft.com/office/powerpoint/2010/main" val="87720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C55887-C1AB-4EC1-BA46-704DFD696C2B}"/>
              </a:ext>
            </a:extLst>
          </p:cNvPr>
          <p:cNvSpPr>
            <a:spLocks noGrp="1"/>
          </p:cNvSpPr>
          <p:nvPr>
            <p:ph type="dt" sz="half" idx="10"/>
          </p:nvPr>
        </p:nvSpPr>
        <p:spPr/>
        <p:txBody>
          <a:bodyPr/>
          <a:lstStyle>
            <a:lvl1pPr>
              <a:defRPr/>
            </a:lvl1pPr>
          </a:lstStyle>
          <a:p>
            <a:pPr>
              <a:defRPr/>
            </a:pPr>
            <a:fld id="{429EA124-BE0F-4952-9620-1B58C609B4EE}" type="datetimeFigureOut">
              <a:rPr lang="en-US"/>
              <a:pPr>
                <a:defRPr/>
              </a:pPr>
              <a:t>3/26/25</a:t>
            </a:fld>
            <a:endParaRPr lang="en-GB"/>
          </a:p>
        </p:txBody>
      </p:sp>
      <p:sp>
        <p:nvSpPr>
          <p:cNvPr id="5" name="Footer Placeholder 4">
            <a:extLst>
              <a:ext uri="{FF2B5EF4-FFF2-40B4-BE49-F238E27FC236}">
                <a16:creationId xmlns:a16="http://schemas.microsoft.com/office/drawing/2014/main" id="{181CD2F1-878D-49BC-9A97-152CAA26D4A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A78F72A-3353-41DE-9C40-A14A220F6FA0}"/>
              </a:ext>
            </a:extLst>
          </p:cNvPr>
          <p:cNvSpPr>
            <a:spLocks noGrp="1"/>
          </p:cNvSpPr>
          <p:nvPr>
            <p:ph type="sldNum" sz="quarter" idx="12"/>
          </p:nvPr>
        </p:nvSpPr>
        <p:spPr/>
        <p:txBody>
          <a:bodyPr/>
          <a:lstStyle>
            <a:lvl1pPr>
              <a:defRPr/>
            </a:lvl1pPr>
          </a:lstStyle>
          <a:p>
            <a:pPr>
              <a:defRPr/>
            </a:pPr>
            <a:fld id="{4D76DBBA-6F19-45D3-8ECE-52E141FE599C}" type="slidenum">
              <a:rPr lang="en-GB" altLang="en-US"/>
              <a:pPr>
                <a:defRPr/>
              </a:pPr>
              <a:t>‹#›</a:t>
            </a:fld>
            <a:endParaRPr lang="en-GB" altLang="en-US"/>
          </a:p>
        </p:txBody>
      </p:sp>
    </p:spTree>
    <p:extLst>
      <p:ext uri="{BB962C8B-B14F-4D97-AF65-F5344CB8AC3E}">
        <p14:creationId xmlns:p14="http://schemas.microsoft.com/office/powerpoint/2010/main" val="39409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A4C1AB-ECA1-4086-A9A2-5D1CE1C81CBA}"/>
              </a:ext>
            </a:extLst>
          </p:cNvPr>
          <p:cNvSpPr>
            <a:spLocks noGrp="1"/>
          </p:cNvSpPr>
          <p:nvPr>
            <p:ph type="dt" sz="half" idx="10"/>
          </p:nvPr>
        </p:nvSpPr>
        <p:spPr/>
        <p:txBody>
          <a:bodyPr/>
          <a:lstStyle>
            <a:lvl1pPr>
              <a:defRPr/>
            </a:lvl1pPr>
          </a:lstStyle>
          <a:p>
            <a:pPr>
              <a:defRPr/>
            </a:pPr>
            <a:fld id="{C82D89E1-3BCD-4F6B-925F-01308A1679AB}" type="datetimeFigureOut">
              <a:rPr lang="en-US"/>
              <a:pPr>
                <a:defRPr/>
              </a:pPr>
              <a:t>3/26/25</a:t>
            </a:fld>
            <a:endParaRPr lang="en-GB"/>
          </a:p>
        </p:txBody>
      </p:sp>
      <p:sp>
        <p:nvSpPr>
          <p:cNvPr id="5" name="Footer Placeholder 4">
            <a:extLst>
              <a:ext uri="{FF2B5EF4-FFF2-40B4-BE49-F238E27FC236}">
                <a16:creationId xmlns:a16="http://schemas.microsoft.com/office/drawing/2014/main" id="{F787026B-1B3D-41F0-9378-C778002BED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0D79DE-9A47-4739-82E8-8CB112614625}"/>
              </a:ext>
            </a:extLst>
          </p:cNvPr>
          <p:cNvSpPr>
            <a:spLocks noGrp="1"/>
          </p:cNvSpPr>
          <p:nvPr>
            <p:ph type="sldNum" sz="quarter" idx="12"/>
          </p:nvPr>
        </p:nvSpPr>
        <p:spPr/>
        <p:txBody>
          <a:bodyPr/>
          <a:lstStyle>
            <a:lvl1pPr>
              <a:defRPr/>
            </a:lvl1pPr>
          </a:lstStyle>
          <a:p>
            <a:pPr>
              <a:defRPr/>
            </a:pPr>
            <a:fld id="{C9110D78-9EBF-41DE-8D0D-36E510562A57}" type="slidenum">
              <a:rPr lang="en-GB" altLang="en-US"/>
              <a:pPr>
                <a:defRPr/>
              </a:pPr>
              <a:t>‹#›</a:t>
            </a:fld>
            <a:endParaRPr lang="en-GB" altLang="en-US"/>
          </a:p>
        </p:txBody>
      </p:sp>
    </p:spTree>
    <p:extLst>
      <p:ext uri="{BB962C8B-B14F-4D97-AF65-F5344CB8AC3E}">
        <p14:creationId xmlns:p14="http://schemas.microsoft.com/office/powerpoint/2010/main" val="219635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2855E0-23EC-4BCC-9381-C084DE655C82}"/>
              </a:ext>
            </a:extLst>
          </p:cNvPr>
          <p:cNvSpPr>
            <a:spLocks noGrp="1"/>
          </p:cNvSpPr>
          <p:nvPr>
            <p:ph type="dt" sz="half" idx="10"/>
          </p:nvPr>
        </p:nvSpPr>
        <p:spPr/>
        <p:txBody>
          <a:bodyPr/>
          <a:lstStyle>
            <a:lvl1pPr>
              <a:defRPr/>
            </a:lvl1pPr>
          </a:lstStyle>
          <a:p>
            <a:pPr>
              <a:defRPr/>
            </a:pPr>
            <a:fld id="{2432B437-BE5B-4661-B42B-A58FA0451BCF}" type="datetimeFigureOut">
              <a:rPr lang="en-US"/>
              <a:pPr>
                <a:defRPr/>
              </a:pPr>
              <a:t>3/26/25</a:t>
            </a:fld>
            <a:endParaRPr lang="en-GB"/>
          </a:p>
        </p:txBody>
      </p:sp>
      <p:sp>
        <p:nvSpPr>
          <p:cNvPr id="5" name="Footer Placeholder 4">
            <a:extLst>
              <a:ext uri="{FF2B5EF4-FFF2-40B4-BE49-F238E27FC236}">
                <a16:creationId xmlns:a16="http://schemas.microsoft.com/office/drawing/2014/main" id="{94F9025B-2DE8-40DB-AA44-20B94042721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ADC5CB-35EA-494A-BE8F-9A3C33734D33}"/>
              </a:ext>
            </a:extLst>
          </p:cNvPr>
          <p:cNvSpPr>
            <a:spLocks noGrp="1"/>
          </p:cNvSpPr>
          <p:nvPr>
            <p:ph type="sldNum" sz="quarter" idx="12"/>
          </p:nvPr>
        </p:nvSpPr>
        <p:spPr/>
        <p:txBody>
          <a:bodyPr/>
          <a:lstStyle>
            <a:lvl1pPr>
              <a:defRPr/>
            </a:lvl1pPr>
          </a:lstStyle>
          <a:p>
            <a:pPr>
              <a:defRPr/>
            </a:pPr>
            <a:fld id="{A7E22069-700A-44B4-B262-0C5C4353FAC0}" type="slidenum">
              <a:rPr lang="en-GB" altLang="en-US"/>
              <a:pPr>
                <a:defRPr/>
              </a:pPr>
              <a:t>‹#›</a:t>
            </a:fld>
            <a:endParaRPr lang="en-GB" altLang="en-US"/>
          </a:p>
        </p:txBody>
      </p:sp>
    </p:spTree>
    <p:extLst>
      <p:ext uri="{BB962C8B-B14F-4D97-AF65-F5344CB8AC3E}">
        <p14:creationId xmlns:p14="http://schemas.microsoft.com/office/powerpoint/2010/main" val="275579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77CF9-4A2A-4EDC-9336-889139A3F294}"/>
              </a:ext>
            </a:extLst>
          </p:cNvPr>
          <p:cNvSpPr>
            <a:spLocks noGrp="1"/>
          </p:cNvSpPr>
          <p:nvPr>
            <p:ph type="dt" sz="half" idx="10"/>
          </p:nvPr>
        </p:nvSpPr>
        <p:spPr/>
        <p:txBody>
          <a:bodyPr/>
          <a:lstStyle>
            <a:lvl1pPr>
              <a:defRPr/>
            </a:lvl1pPr>
          </a:lstStyle>
          <a:p>
            <a:pPr>
              <a:defRPr/>
            </a:pPr>
            <a:fld id="{C27BD544-8760-4C01-B52D-E39DC9FB01EE}" type="datetimeFigureOut">
              <a:rPr lang="en-US"/>
              <a:pPr>
                <a:defRPr/>
              </a:pPr>
              <a:t>3/26/25</a:t>
            </a:fld>
            <a:endParaRPr lang="en-GB"/>
          </a:p>
        </p:txBody>
      </p:sp>
      <p:sp>
        <p:nvSpPr>
          <p:cNvPr id="5" name="Footer Placeholder 4">
            <a:extLst>
              <a:ext uri="{FF2B5EF4-FFF2-40B4-BE49-F238E27FC236}">
                <a16:creationId xmlns:a16="http://schemas.microsoft.com/office/drawing/2014/main" id="{ECC7E0C6-C9D2-47F2-83CC-93E51B76B2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8A3C9B-5B6E-4A1A-A47E-DA67A644D390}"/>
              </a:ext>
            </a:extLst>
          </p:cNvPr>
          <p:cNvSpPr>
            <a:spLocks noGrp="1"/>
          </p:cNvSpPr>
          <p:nvPr>
            <p:ph type="sldNum" sz="quarter" idx="12"/>
          </p:nvPr>
        </p:nvSpPr>
        <p:spPr/>
        <p:txBody>
          <a:bodyPr/>
          <a:lstStyle>
            <a:lvl1pPr>
              <a:defRPr/>
            </a:lvl1pPr>
          </a:lstStyle>
          <a:p>
            <a:pPr>
              <a:defRPr/>
            </a:pPr>
            <a:fld id="{D75F0A08-935B-457F-BD21-80757F086282}" type="slidenum">
              <a:rPr lang="en-GB" altLang="en-US"/>
              <a:pPr>
                <a:defRPr/>
              </a:pPr>
              <a:t>‹#›</a:t>
            </a:fld>
            <a:endParaRPr lang="en-GB" altLang="en-US"/>
          </a:p>
        </p:txBody>
      </p:sp>
    </p:spTree>
    <p:extLst>
      <p:ext uri="{BB962C8B-B14F-4D97-AF65-F5344CB8AC3E}">
        <p14:creationId xmlns:p14="http://schemas.microsoft.com/office/powerpoint/2010/main" val="169625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90E17E-BC14-4B9D-8B1D-6C2E409BC0E1}"/>
              </a:ext>
            </a:extLst>
          </p:cNvPr>
          <p:cNvSpPr>
            <a:spLocks noGrp="1"/>
          </p:cNvSpPr>
          <p:nvPr>
            <p:ph type="dt" sz="half" idx="10"/>
          </p:nvPr>
        </p:nvSpPr>
        <p:spPr/>
        <p:txBody>
          <a:bodyPr/>
          <a:lstStyle>
            <a:lvl1pPr>
              <a:defRPr/>
            </a:lvl1pPr>
          </a:lstStyle>
          <a:p>
            <a:pPr>
              <a:defRPr/>
            </a:pPr>
            <a:fld id="{8BAB9FF3-DAA5-47F9-BF54-8F3BE62C70D1}" type="datetimeFigureOut">
              <a:rPr lang="en-US"/>
              <a:pPr>
                <a:defRPr/>
              </a:pPr>
              <a:t>3/26/25</a:t>
            </a:fld>
            <a:endParaRPr lang="en-GB"/>
          </a:p>
        </p:txBody>
      </p:sp>
      <p:sp>
        <p:nvSpPr>
          <p:cNvPr id="5" name="Footer Placeholder 4">
            <a:extLst>
              <a:ext uri="{FF2B5EF4-FFF2-40B4-BE49-F238E27FC236}">
                <a16:creationId xmlns:a16="http://schemas.microsoft.com/office/drawing/2014/main" id="{17BB0FAE-FFA6-4A99-A9CF-330A3775251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4A7C76-443D-4C66-9264-2D9EF086A182}"/>
              </a:ext>
            </a:extLst>
          </p:cNvPr>
          <p:cNvSpPr>
            <a:spLocks noGrp="1"/>
          </p:cNvSpPr>
          <p:nvPr>
            <p:ph type="sldNum" sz="quarter" idx="12"/>
          </p:nvPr>
        </p:nvSpPr>
        <p:spPr/>
        <p:txBody>
          <a:bodyPr/>
          <a:lstStyle>
            <a:lvl1pPr>
              <a:defRPr/>
            </a:lvl1pPr>
          </a:lstStyle>
          <a:p>
            <a:pPr>
              <a:defRPr/>
            </a:pPr>
            <a:fld id="{EA0763A2-A36A-4781-BE21-6B8E9D559E77}" type="slidenum">
              <a:rPr lang="en-GB" altLang="en-US"/>
              <a:pPr>
                <a:defRPr/>
              </a:pPr>
              <a:t>‹#›</a:t>
            </a:fld>
            <a:endParaRPr lang="en-GB" altLang="en-US"/>
          </a:p>
        </p:txBody>
      </p:sp>
    </p:spTree>
    <p:extLst>
      <p:ext uri="{BB962C8B-B14F-4D97-AF65-F5344CB8AC3E}">
        <p14:creationId xmlns:p14="http://schemas.microsoft.com/office/powerpoint/2010/main" val="333768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039AA1F-15BD-4726-9BD4-FCA972F3ADEC}"/>
              </a:ext>
            </a:extLst>
          </p:cNvPr>
          <p:cNvSpPr>
            <a:spLocks noGrp="1"/>
          </p:cNvSpPr>
          <p:nvPr>
            <p:ph type="dt" sz="half" idx="10"/>
          </p:nvPr>
        </p:nvSpPr>
        <p:spPr/>
        <p:txBody>
          <a:bodyPr/>
          <a:lstStyle>
            <a:lvl1pPr>
              <a:defRPr/>
            </a:lvl1pPr>
          </a:lstStyle>
          <a:p>
            <a:pPr>
              <a:defRPr/>
            </a:pPr>
            <a:fld id="{DD411A26-9ECB-4892-A2A3-0BF327E6F05B}" type="datetimeFigureOut">
              <a:rPr lang="en-US"/>
              <a:pPr>
                <a:defRPr/>
              </a:pPr>
              <a:t>3/26/25</a:t>
            </a:fld>
            <a:endParaRPr lang="en-GB"/>
          </a:p>
        </p:txBody>
      </p:sp>
      <p:sp>
        <p:nvSpPr>
          <p:cNvPr id="6" name="Footer Placeholder 4">
            <a:extLst>
              <a:ext uri="{FF2B5EF4-FFF2-40B4-BE49-F238E27FC236}">
                <a16:creationId xmlns:a16="http://schemas.microsoft.com/office/drawing/2014/main" id="{D0C537B3-252A-4B75-8C50-35DBB1508B9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D38C49E-242B-4B48-B358-243493B1263A}"/>
              </a:ext>
            </a:extLst>
          </p:cNvPr>
          <p:cNvSpPr>
            <a:spLocks noGrp="1"/>
          </p:cNvSpPr>
          <p:nvPr>
            <p:ph type="sldNum" sz="quarter" idx="12"/>
          </p:nvPr>
        </p:nvSpPr>
        <p:spPr/>
        <p:txBody>
          <a:bodyPr/>
          <a:lstStyle>
            <a:lvl1pPr>
              <a:defRPr/>
            </a:lvl1pPr>
          </a:lstStyle>
          <a:p>
            <a:pPr>
              <a:defRPr/>
            </a:pPr>
            <a:fld id="{B8837B61-D386-4CD7-844B-E6DF4D54B73F}" type="slidenum">
              <a:rPr lang="en-GB" altLang="en-US"/>
              <a:pPr>
                <a:defRPr/>
              </a:pPr>
              <a:t>‹#›</a:t>
            </a:fld>
            <a:endParaRPr lang="en-GB" altLang="en-US"/>
          </a:p>
        </p:txBody>
      </p:sp>
    </p:spTree>
    <p:extLst>
      <p:ext uri="{BB962C8B-B14F-4D97-AF65-F5344CB8AC3E}">
        <p14:creationId xmlns:p14="http://schemas.microsoft.com/office/powerpoint/2010/main" val="281595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CC85B95-747D-4C34-91DD-1AD6F380C861}"/>
              </a:ext>
            </a:extLst>
          </p:cNvPr>
          <p:cNvSpPr>
            <a:spLocks noGrp="1"/>
          </p:cNvSpPr>
          <p:nvPr>
            <p:ph type="dt" sz="half" idx="10"/>
          </p:nvPr>
        </p:nvSpPr>
        <p:spPr/>
        <p:txBody>
          <a:bodyPr/>
          <a:lstStyle>
            <a:lvl1pPr>
              <a:defRPr/>
            </a:lvl1pPr>
          </a:lstStyle>
          <a:p>
            <a:pPr>
              <a:defRPr/>
            </a:pPr>
            <a:fld id="{42108ECF-5832-4946-9862-3F7842A9AAEC}" type="datetimeFigureOut">
              <a:rPr lang="en-US"/>
              <a:pPr>
                <a:defRPr/>
              </a:pPr>
              <a:t>3/26/25</a:t>
            </a:fld>
            <a:endParaRPr lang="en-GB"/>
          </a:p>
        </p:txBody>
      </p:sp>
      <p:sp>
        <p:nvSpPr>
          <p:cNvPr id="8" name="Footer Placeholder 4">
            <a:extLst>
              <a:ext uri="{FF2B5EF4-FFF2-40B4-BE49-F238E27FC236}">
                <a16:creationId xmlns:a16="http://schemas.microsoft.com/office/drawing/2014/main" id="{407539DA-4674-409E-B829-C92D3BDEB14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9343031-0E9A-4137-B465-480150C59E3D}"/>
              </a:ext>
            </a:extLst>
          </p:cNvPr>
          <p:cNvSpPr>
            <a:spLocks noGrp="1"/>
          </p:cNvSpPr>
          <p:nvPr>
            <p:ph type="sldNum" sz="quarter" idx="12"/>
          </p:nvPr>
        </p:nvSpPr>
        <p:spPr/>
        <p:txBody>
          <a:bodyPr/>
          <a:lstStyle>
            <a:lvl1pPr>
              <a:defRPr/>
            </a:lvl1pPr>
          </a:lstStyle>
          <a:p>
            <a:pPr>
              <a:defRPr/>
            </a:pPr>
            <a:fld id="{5A1D764B-A754-492A-9A90-01B6EC454EC5}" type="slidenum">
              <a:rPr lang="en-GB" altLang="en-US"/>
              <a:pPr>
                <a:defRPr/>
              </a:pPr>
              <a:t>‹#›</a:t>
            </a:fld>
            <a:endParaRPr lang="en-GB" altLang="en-US"/>
          </a:p>
        </p:txBody>
      </p:sp>
    </p:spTree>
    <p:extLst>
      <p:ext uri="{BB962C8B-B14F-4D97-AF65-F5344CB8AC3E}">
        <p14:creationId xmlns:p14="http://schemas.microsoft.com/office/powerpoint/2010/main" val="136258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24D3B70-416A-4AB1-B82E-6126A2B71AFE}"/>
              </a:ext>
            </a:extLst>
          </p:cNvPr>
          <p:cNvSpPr>
            <a:spLocks noGrp="1"/>
          </p:cNvSpPr>
          <p:nvPr>
            <p:ph type="dt" sz="half" idx="10"/>
          </p:nvPr>
        </p:nvSpPr>
        <p:spPr/>
        <p:txBody>
          <a:bodyPr/>
          <a:lstStyle>
            <a:lvl1pPr>
              <a:defRPr/>
            </a:lvl1pPr>
          </a:lstStyle>
          <a:p>
            <a:pPr>
              <a:defRPr/>
            </a:pPr>
            <a:fld id="{ECE0DC45-1323-4F63-8D59-533C033E0F41}" type="datetimeFigureOut">
              <a:rPr lang="en-US"/>
              <a:pPr>
                <a:defRPr/>
              </a:pPr>
              <a:t>3/26/25</a:t>
            </a:fld>
            <a:endParaRPr lang="en-GB"/>
          </a:p>
        </p:txBody>
      </p:sp>
      <p:sp>
        <p:nvSpPr>
          <p:cNvPr id="4" name="Footer Placeholder 4">
            <a:extLst>
              <a:ext uri="{FF2B5EF4-FFF2-40B4-BE49-F238E27FC236}">
                <a16:creationId xmlns:a16="http://schemas.microsoft.com/office/drawing/2014/main" id="{84BA4B79-0439-47DC-9E53-3C527BD0994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610330-1DF8-451D-B958-3C5882174607}"/>
              </a:ext>
            </a:extLst>
          </p:cNvPr>
          <p:cNvSpPr>
            <a:spLocks noGrp="1"/>
          </p:cNvSpPr>
          <p:nvPr>
            <p:ph type="sldNum" sz="quarter" idx="12"/>
          </p:nvPr>
        </p:nvSpPr>
        <p:spPr/>
        <p:txBody>
          <a:bodyPr/>
          <a:lstStyle>
            <a:lvl1pPr>
              <a:defRPr/>
            </a:lvl1pPr>
          </a:lstStyle>
          <a:p>
            <a:pPr>
              <a:defRPr/>
            </a:pPr>
            <a:fld id="{6983CCBD-0DE5-4A9A-96A4-867572609A3F}" type="slidenum">
              <a:rPr lang="en-GB" altLang="en-US"/>
              <a:pPr>
                <a:defRPr/>
              </a:pPr>
              <a:t>‹#›</a:t>
            </a:fld>
            <a:endParaRPr lang="en-GB" altLang="en-US"/>
          </a:p>
        </p:txBody>
      </p:sp>
    </p:spTree>
    <p:extLst>
      <p:ext uri="{BB962C8B-B14F-4D97-AF65-F5344CB8AC3E}">
        <p14:creationId xmlns:p14="http://schemas.microsoft.com/office/powerpoint/2010/main" val="217915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8A71DF-E5EC-4BBE-98FF-1C1577B421EF}"/>
              </a:ext>
            </a:extLst>
          </p:cNvPr>
          <p:cNvSpPr>
            <a:spLocks noGrp="1"/>
          </p:cNvSpPr>
          <p:nvPr>
            <p:ph type="dt" sz="half" idx="10"/>
          </p:nvPr>
        </p:nvSpPr>
        <p:spPr/>
        <p:txBody>
          <a:bodyPr/>
          <a:lstStyle>
            <a:lvl1pPr>
              <a:defRPr/>
            </a:lvl1pPr>
          </a:lstStyle>
          <a:p>
            <a:pPr>
              <a:defRPr/>
            </a:pPr>
            <a:fld id="{9AAEA13C-D0D1-4BF9-9590-DC60DC56E137}" type="datetimeFigureOut">
              <a:rPr lang="en-US"/>
              <a:pPr>
                <a:defRPr/>
              </a:pPr>
              <a:t>3/26/25</a:t>
            </a:fld>
            <a:endParaRPr lang="en-GB"/>
          </a:p>
        </p:txBody>
      </p:sp>
      <p:sp>
        <p:nvSpPr>
          <p:cNvPr id="3" name="Footer Placeholder 4">
            <a:extLst>
              <a:ext uri="{FF2B5EF4-FFF2-40B4-BE49-F238E27FC236}">
                <a16:creationId xmlns:a16="http://schemas.microsoft.com/office/drawing/2014/main" id="{35A8562A-D18E-43D7-84FD-5D0FADE554B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BCA5F72-1B82-4373-8303-839F18846E0F}"/>
              </a:ext>
            </a:extLst>
          </p:cNvPr>
          <p:cNvSpPr>
            <a:spLocks noGrp="1"/>
          </p:cNvSpPr>
          <p:nvPr>
            <p:ph type="sldNum" sz="quarter" idx="12"/>
          </p:nvPr>
        </p:nvSpPr>
        <p:spPr/>
        <p:txBody>
          <a:bodyPr/>
          <a:lstStyle>
            <a:lvl1pPr>
              <a:defRPr/>
            </a:lvl1pPr>
          </a:lstStyle>
          <a:p>
            <a:pPr>
              <a:defRPr/>
            </a:pPr>
            <a:fld id="{69F3D48B-0AA9-4615-B5F0-1EF312ED4BD8}" type="slidenum">
              <a:rPr lang="en-GB" altLang="en-US"/>
              <a:pPr>
                <a:defRPr/>
              </a:pPr>
              <a:t>‹#›</a:t>
            </a:fld>
            <a:endParaRPr lang="en-GB" altLang="en-US"/>
          </a:p>
        </p:txBody>
      </p:sp>
    </p:spTree>
    <p:extLst>
      <p:ext uri="{BB962C8B-B14F-4D97-AF65-F5344CB8AC3E}">
        <p14:creationId xmlns:p14="http://schemas.microsoft.com/office/powerpoint/2010/main" val="225968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DD27C93-9F2F-4962-9BEC-2038C5460D05}"/>
              </a:ext>
            </a:extLst>
          </p:cNvPr>
          <p:cNvSpPr>
            <a:spLocks noGrp="1"/>
          </p:cNvSpPr>
          <p:nvPr>
            <p:ph type="dt" sz="half" idx="10"/>
          </p:nvPr>
        </p:nvSpPr>
        <p:spPr/>
        <p:txBody>
          <a:bodyPr/>
          <a:lstStyle>
            <a:lvl1pPr>
              <a:defRPr/>
            </a:lvl1pPr>
          </a:lstStyle>
          <a:p>
            <a:pPr>
              <a:defRPr/>
            </a:pPr>
            <a:fld id="{FEED9264-AE4E-47B9-8302-AA6CDE5A07B8}" type="datetimeFigureOut">
              <a:rPr lang="en-US"/>
              <a:pPr>
                <a:defRPr/>
              </a:pPr>
              <a:t>3/26/25</a:t>
            </a:fld>
            <a:endParaRPr lang="en-GB"/>
          </a:p>
        </p:txBody>
      </p:sp>
      <p:sp>
        <p:nvSpPr>
          <p:cNvPr id="6" name="Footer Placeholder 4">
            <a:extLst>
              <a:ext uri="{FF2B5EF4-FFF2-40B4-BE49-F238E27FC236}">
                <a16:creationId xmlns:a16="http://schemas.microsoft.com/office/drawing/2014/main" id="{9D5BAA8A-550F-49D2-9CD7-06FA12B22BD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FDED2D2-36CD-4B7A-92FD-8DD0C0FDFDA3}"/>
              </a:ext>
            </a:extLst>
          </p:cNvPr>
          <p:cNvSpPr>
            <a:spLocks noGrp="1"/>
          </p:cNvSpPr>
          <p:nvPr>
            <p:ph type="sldNum" sz="quarter" idx="12"/>
          </p:nvPr>
        </p:nvSpPr>
        <p:spPr/>
        <p:txBody>
          <a:bodyPr/>
          <a:lstStyle>
            <a:lvl1pPr>
              <a:defRPr/>
            </a:lvl1pPr>
          </a:lstStyle>
          <a:p>
            <a:pPr>
              <a:defRPr/>
            </a:pPr>
            <a:fld id="{E44EBDBB-C944-45A4-B0F0-BE5EECA09A20}" type="slidenum">
              <a:rPr lang="en-GB" altLang="en-US"/>
              <a:pPr>
                <a:defRPr/>
              </a:pPr>
              <a:t>‹#›</a:t>
            </a:fld>
            <a:endParaRPr lang="en-GB" altLang="en-US"/>
          </a:p>
        </p:txBody>
      </p:sp>
    </p:spTree>
    <p:extLst>
      <p:ext uri="{BB962C8B-B14F-4D97-AF65-F5344CB8AC3E}">
        <p14:creationId xmlns:p14="http://schemas.microsoft.com/office/powerpoint/2010/main" val="185422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5E79AFC-2646-4B66-A484-494492F6E20D}"/>
              </a:ext>
            </a:extLst>
          </p:cNvPr>
          <p:cNvSpPr>
            <a:spLocks noGrp="1"/>
          </p:cNvSpPr>
          <p:nvPr>
            <p:ph type="dt" sz="half" idx="10"/>
          </p:nvPr>
        </p:nvSpPr>
        <p:spPr/>
        <p:txBody>
          <a:bodyPr/>
          <a:lstStyle>
            <a:lvl1pPr>
              <a:defRPr/>
            </a:lvl1pPr>
          </a:lstStyle>
          <a:p>
            <a:pPr>
              <a:defRPr/>
            </a:pPr>
            <a:fld id="{2B8D85E0-54EC-4649-B0E9-77D5719874DE}" type="datetimeFigureOut">
              <a:rPr lang="en-US"/>
              <a:pPr>
                <a:defRPr/>
              </a:pPr>
              <a:t>3/26/25</a:t>
            </a:fld>
            <a:endParaRPr lang="en-GB"/>
          </a:p>
        </p:txBody>
      </p:sp>
      <p:sp>
        <p:nvSpPr>
          <p:cNvPr id="6" name="Footer Placeholder 4">
            <a:extLst>
              <a:ext uri="{FF2B5EF4-FFF2-40B4-BE49-F238E27FC236}">
                <a16:creationId xmlns:a16="http://schemas.microsoft.com/office/drawing/2014/main" id="{78F4DE73-5B16-4261-837A-EF7580D4049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25801F5-AB7A-4CCC-A8B4-D56CD562CCAB}"/>
              </a:ext>
            </a:extLst>
          </p:cNvPr>
          <p:cNvSpPr>
            <a:spLocks noGrp="1"/>
          </p:cNvSpPr>
          <p:nvPr>
            <p:ph type="sldNum" sz="quarter" idx="12"/>
          </p:nvPr>
        </p:nvSpPr>
        <p:spPr/>
        <p:txBody>
          <a:bodyPr/>
          <a:lstStyle>
            <a:lvl1pPr>
              <a:defRPr/>
            </a:lvl1pPr>
          </a:lstStyle>
          <a:p>
            <a:pPr>
              <a:defRPr/>
            </a:pPr>
            <a:fld id="{CDB51A41-F474-4B17-B8F8-7A2610C9CD07}" type="slidenum">
              <a:rPr lang="en-GB" altLang="en-US"/>
              <a:pPr>
                <a:defRPr/>
              </a:pPr>
              <a:t>‹#›</a:t>
            </a:fld>
            <a:endParaRPr lang="en-GB" altLang="en-US"/>
          </a:p>
        </p:txBody>
      </p:sp>
    </p:spTree>
    <p:extLst>
      <p:ext uri="{BB962C8B-B14F-4D97-AF65-F5344CB8AC3E}">
        <p14:creationId xmlns:p14="http://schemas.microsoft.com/office/powerpoint/2010/main" val="115285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5094"/>
            </a:gs>
            <a:gs pos="100000">
              <a:srgbClr val="4591B7"/>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F26805-86F1-46D3-8EAB-3FA67FAFA7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966E310-0F68-4BC2-8F21-F139A896822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8B9B043-A7D2-4811-AB61-1C9231ED23B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4DDDF88-FE8D-4FB7-B859-C9BD5C0CB3B0}" type="datetimeFigureOut">
              <a:rPr lang="en-US"/>
              <a:pPr>
                <a:defRPr/>
              </a:pPr>
              <a:t>3/26/25</a:t>
            </a:fld>
            <a:endParaRPr lang="en-GB"/>
          </a:p>
        </p:txBody>
      </p:sp>
      <p:sp>
        <p:nvSpPr>
          <p:cNvPr id="5" name="Footer Placeholder 4">
            <a:extLst>
              <a:ext uri="{FF2B5EF4-FFF2-40B4-BE49-F238E27FC236}">
                <a16:creationId xmlns:a16="http://schemas.microsoft.com/office/drawing/2014/main" id="{A0802D20-989F-4C52-9B3E-3CE14FEC1D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D6954479-68C0-483A-B2DB-F056E59E46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anose="020F0502020204030204" pitchFamily="34" charset="0"/>
              </a:defRPr>
            </a:lvl1pPr>
          </a:lstStyle>
          <a:p>
            <a:pPr>
              <a:defRPr/>
            </a:pPr>
            <a:fld id="{8F638960-3405-4B97-8A79-6DD893299AB1}" type="slidenum">
              <a:rPr lang="en-GB" altLang="en-US"/>
              <a:pPr>
                <a:defRPr/>
              </a:pPr>
              <a:t>‹#›</a:t>
            </a:fld>
            <a:endParaRPr lang="en-GB"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Sd9P9xKHvoI?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yYI4SPNhctw?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307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Living Hope banner">
            <a:extLst>
              <a:ext uri="{FF2B5EF4-FFF2-40B4-BE49-F238E27FC236}">
                <a16:creationId xmlns:a16="http://schemas.microsoft.com/office/drawing/2014/main" id="{65FC1EC5-D82C-8F7C-260F-907E37B457C7}"/>
              </a:ext>
            </a:extLst>
          </p:cNvPr>
          <p:cNvPicPr>
            <a:picLocks noChangeAspect="1"/>
          </p:cNvPicPr>
          <p:nvPr/>
        </p:nvPicPr>
        <p:blipFill>
          <a:blip r:embed="rId3">
            <a:alphaModFix/>
            <a:extLst>
              <a:ext uri="{28A0092B-C50C-407E-A947-70E740481C1C}">
                <a14:useLocalDpi xmlns:a14="http://schemas.microsoft.com/office/drawing/2010/main" val="0"/>
              </a:ext>
            </a:extLst>
          </a:blip>
          <a:srcRect t="3799" r="3" b="3"/>
          <a:stretch/>
        </p:blipFill>
        <p:spPr bwMode="auto">
          <a:xfrm>
            <a:off x="3410952" y="-5"/>
            <a:ext cx="5733047" cy="3681406"/>
          </a:xfrm>
          <a:prstGeom prst="rect">
            <a:avLst/>
          </a:prstGeom>
          <a:noFill/>
        </p:spPr>
      </p:pic>
      <p:pic>
        <p:nvPicPr>
          <p:cNvPr id="3074" name="Picture 1034" descr="A blue and white gradient&#10;&#10;AI-generated content may be incorrect.">
            <a:extLst>
              <a:ext uri="{FF2B5EF4-FFF2-40B4-BE49-F238E27FC236}">
                <a16:creationId xmlns:a16="http://schemas.microsoft.com/office/drawing/2014/main" id="{1596D04A-4B3C-4AAA-A6D9-43AD635D8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25877"/>
          <a:stretch/>
        </p:blipFill>
        <p:spPr bwMode="auto">
          <a:xfrm>
            <a:off x="3410953" y="3681409"/>
            <a:ext cx="5733047" cy="3176595"/>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308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Text Box 1026">
            <a:extLst>
              <a:ext uri="{FF2B5EF4-FFF2-40B4-BE49-F238E27FC236}">
                <a16:creationId xmlns:a16="http://schemas.microsoft.com/office/drawing/2014/main" id="{CB14B49D-BA04-4476-9922-837857AC2FEE}"/>
              </a:ext>
            </a:extLst>
          </p:cNvPr>
          <p:cNvSpPr txBox="1">
            <a:spLocks noChangeArrowheads="1"/>
          </p:cNvSpPr>
          <p:nvPr/>
        </p:nvSpPr>
        <p:spPr bwMode="auto">
          <a:xfrm>
            <a:off x="628650" y="1115219"/>
            <a:ext cx="4046934"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pPr>
            <a:r>
              <a:rPr lang="en-US" altLang="en-US" sz="4400" kern="1200" dirty="0">
                <a:solidFill>
                  <a:schemeClr val="bg1"/>
                </a:solidFill>
                <a:latin typeface="+mj-lt"/>
                <a:ea typeface="+mj-ea"/>
                <a:cs typeface="+mj-cs"/>
              </a:rPr>
              <a:t>Fourth Lent Talk </a:t>
            </a:r>
            <a:r>
              <a:rPr lang="en-US" altLang="en-US" sz="4400" dirty="0">
                <a:solidFill>
                  <a:schemeClr val="bg1"/>
                </a:solidFill>
                <a:latin typeface="+mj-lt"/>
                <a:ea typeface="+mj-ea"/>
                <a:cs typeface="+mj-cs"/>
              </a:rPr>
              <a:t>28</a:t>
            </a:r>
            <a:r>
              <a:rPr lang="en-US" altLang="en-US" sz="4400" baseline="30000" dirty="0">
                <a:solidFill>
                  <a:schemeClr val="bg1"/>
                </a:solidFill>
                <a:latin typeface="+mj-lt"/>
                <a:ea typeface="+mj-ea"/>
                <a:cs typeface="+mj-cs"/>
              </a:rPr>
              <a:t>th</a:t>
            </a:r>
            <a:r>
              <a:rPr lang="en-US" altLang="en-US" sz="4400" kern="1200" dirty="0">
                <a:solidFill>
                  <a:schemeClr val="bg1"/>
                </a:solidFill>
                <a:latin typeface="+mj-lt"/>
                <a:ea typeface="+mj-ea"/>
                <a:cs typeface="+mj-cs"/>
              </a:rPr>
              <a:t> and </a:t>
            </a:r>
            <a:r>
              <a:rPr lang="en-US" altLang="en-US" sz="4400" dirty="0">
                <a:solidFill>
                  <a:schemeClr val="bg1"/>
                </a:solidFill>
                <a:latin typeface="+mj-lt"/>
                <a:ea typeface="+mj-ea"/>
                <a:cs typeface="+mj-cs"/>
              </a:rPr>
              <a:t>29</a:t>
            </a:r>
            <a:r>
              <a:rPr lang="en-US" altLang="en-US" sz="4400" baseline="30000" dirty="0">
                <a:solidFill>
                  <a:schemeClr val="bg1"/>
                </a:solidFill>
                <a:latin typeface="+mj-lt"/>
                <a:ea typeface="+mj-ea"/>
                <a:cs typeface="+mj-cs"/>
              </a:rPr>
              <a:t>th</a:t>
            </a:r>
            <a:r>
              <a:rPr lang="en-US" altLang="en-US" sz="4400" dirty="0">
                <a:solidFill>
                  <a:schemeClr val="bg1"/>
                </a:solidFill>
                <a:latin typeface="+mj-lt"/>
                <a:ea typeface="+mj-ea"/>
                <a:cs typeface="+mj-cs"/>
              </a:rPr>
              <a:t> </a:t>
            </a:r>
            <a:r>
              <a:rPr lang="en-US" altLang="en-US" sz="4400" kern="1200" dirty="0">
                <a:solidFill>
                  <a:schemeClr val="bg1"/>
                </a:solidFill>
                <a:latin typeface="+mj-lt"/>
                <a:ea typeface="+mj-ea"/>
                <a:cs typeface="+mj-cs"/>
              </a:rPr>
              <a:t> March 2025</a:t>
            </a:r>
          </a:p>
        </p:txBody>
      </p:sp>
      <p:cxnSp>
        <p:nvCxnSpPr>
          <p:cNvPr id="3084" name="Straight Connector 308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30C78-AA56-A0FF-03A0-CBCD2A032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C7CC3-960A-DD0F-4F90-5954FE4CE11E}"/>
              </a:ext>
            </a:extLst>
          </p:cNvPr>
          <p:cNvSpPr>
            <a:spLocks noGrp="1"/>
          </p:cNvSpPr>
          <p:nvPr>
            <p:ph type="title"/>
          </p:nvPr>
        </p:nvSpPr>
        <p:spPr/>
        <p:txBody>
          <a:bodyPr/>
          <a:lstStyle/>
          <a:p>
            <a:r>
              <a:rPr lang="en-US" dirty="0"/>
              <a:t>Further Quotes for Reflection</a:t>
            </a:r>
          </a:p>
        </p:txBody>
      </p:sp>
      <p:sp>
        <p:nvSpPr>
          <p:cNvPr id="3" name="Content Placeholder 2">
            <a:extLst>
              <a:ext uri="{FF2B5EF4-FFF2-40B4-BE49-F238E27FC236}">
                <a16:creationId xmlns:a16="http://schemas.microsoft.com/office/drawing/2014/main" id="{03C4E929-0760-E89A-2891-8FB7AB3639A6}"/>
              </a:ext>
            </a:extLst>
          </p:cNvPr>
          <p:cNvSpPr>
            <a:spLocks noGrp="1"/>
          </p:cNvSpPr>
          <p:nvPr>
            <p:ph idx="1"/>
          </p:nvPr>
        </p:nvSpPr>
        <p:spPr/>
        <p:txBody>
          <a:bodyPr/>
          <a:lstStyle/>
          <a:p>
            <a:pPr marL="0" indent="0">
              <a:buNone/>
            </a:pPr>
            <a:r>
              <a:rPr lang="en-US" dirty="0"/>
              <a:t>‘Hope starts by living it, in whichever context and daily life is ours. Then, in humility and</a:t>
            </a:r>
          </a:p>
          <a:p>
            <a:pPr marL="0" indent="0">
              <a:buNone/>
            </a:pPr>
            <a:r>
              <a:rPr lang="en-US" dirty="0"/>
              <a:t>assurance, we can offer them as gifts to the world. ’ Hannah Spiers(p122)</a:t>
            </a:r>
          </a:p>
          <a:p>
            <a:pPr marL="0" indent="0">
              <a:buNone/>
            </a:pPr>
            <a:r>
              <a:rPr lang="en-US" dirty="0"/>
              <a:t>‘Our great and gracious God is up to something beautiful in this cultural moment, I’m certain of it. The evidence is all over the place. ’ Belle Tindall (p131)</a:t>
            </a:r>
          </a:p>
        </p:txBody>
      </p:sp>
    </p:spTree>
    <p:extLst>
      <p:ext uri="{BB962C8B-B14F-4D97-AF65-F5344CB8AC3E}">
        <p14:creationId xmlns:p14="http://schemas.microsoft.com/office/powerpoint/2010/main" val="214484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51BB-0B62-C36E-2DA6-D23D749CE7BF}"/>
              </a:ext>
            </a:extLst>
          </p:cNvPr>
          <p:cNvSpPr>
            <a:spLocks noGrp="1"/>
          </p:cNvSpPr>
          <p:nvPr>
            <p:ph type="title"/>
          </p:nvPr>
        </p:nvSpPr>
        <p:spPr/>
        <p:txBody>
          <a:bodyPr/>
          <a:lstStyle/>
          <a:p>
            <a:r>
              <a:rPr lang="en-GB" dirty="0"/>
              <a:t>Questions for Discussion</a:t>
            </a:r>
          </a:p>
        </p:txBody>
      </p:sp>
      <p:sp>
        <p:nvSpPr>
          <p:cNvPr id="3" name="Content Placeholder 2">
            <a:extLst>
              <a:ext uri="{FF2B5EF4-FFF2-40B4-BE49-F238E27FC236}">
                <a16:creationId xmlns:a16="http://schemas.microsoft.com/office/drawing/2014/main" id="{E04E5803-AA51-DCD7-DAB4-D5D8CEFC1D7B}"/>
              </a:ext>
            </a:extLst>
          </p:cNvPr>
          <p:cNvSpPr>
            <a:spLocks noGrp="1"/>
          </p:cNvSpPr>
          <p:nvPr>
            <p:ph idx="1"/>
          </p:nvPr>
        </p:nvSpPr>
        <p:spPr>
          <a:xfrm>
            <a:off x="457200" y="1248032"/>
            <a:ext cx="8229600" cy="5449330"/>
          </a:xfrm>
        </p:spPr>
        <p:txBody>
          <a:bodyPr/>
          <a:lstStyle/>
          <a:p>
            <a:r>
              <a:rPr lang="en-GB" sz="2200" dirty="0">
                <a:effectLst/>
                <a:latin typeface="Calibri" panose="020F0502020204030204" pitchFamily="34" charset="0"/>
                <a:cs typeface="Calibri" panose="020F0502020204030204" pitchFamily="34" charset="0"/>
              </a:rPr>
              <a:t>What struck you from the reflections you read over the past week?  Did you try any of the challenges from the resources? If you did, is there anything you noticed?</a:t>
            </a:r>
          </a:p>
          <a:p>
            <a:r>
              <a:rPr lang="en-GB" sz="2200" dirty="0">
                <a:latin typeface="Calibri" panose="020F0502020204030204" pitchFamily="34" charset="0"/>
                <a:cs typeface="Calibri" panose="020F0502020204030204" pitchFamily="34" charset="0"/>
              </a:rPr>
              <a:t>Where do you mainly, for good or ill, put your attention?  </a:t>
            </a:r>
          </a:p>
          <a:p>
            <a:r>
              <a:rPr lang="en-GB" sz="2200" dirty="0">
                <a:latin typeface="Calibri" panose="020F0502020204030204" pitchFamily="34" charset="0"/>
                <a:cs typeface="Calibri" panose="020F0502020204030204" pitchFamily="34" charset="0"/>
              </a:rPr>
              <a:t>What would it feel like to slow down a little bit more, to notice more, to notice something of the ’sacrament of the present moment’?</a:t>
            </a:r>
          </a:p>
          <a:p>
            <a:r>
              <a:rPr lang="en-GB" sz="2200" dirty="0">
                <a:latin typeface="Calibri" panose="020F0502020204030204" pitchFamily="34" charset="0"/>
                <a:cs typeface="Calibri" panose="020F0502020204030204" pitchFamily="34" charset="0"/>
              </a:rPr>
              <a:t>In the Rule of St. Benedict, there is an emphasis on finding God in the ordinary tasks and rhythms of daily life. How might you transform a routine activity in your day (like washing dishes, walking between buildings, or engaging with challenging community members) into a moment of sacred noticing? </a:t>
            </a:r>
            <a:endParaRPr lang="en-GB" sz="2200" dirty="0">
              <a:effectLst/>
              <a:latin typeface="Calibri" panose="020F0502020204030204" pitchFamily="34" charset="0"/>
              <a:cs typeface="Calibri" panose="020F0502020204030204" pitchFamily="34" charset="0"/>
            </a:endParaRPr>
          </a:p>
          <a:p>
            <a:r>
              <a:rPr lang="en-GB" sz="2200" dirty="0">
                <a:latin typeface="Calibri" panose="020F0502020204030204" pitchFamily="34" charset="0"/>
                <a:cs typeface="Calibri" panose="020F0502020204030204" pitchFamily="34" charset="0"/>
              </a:rPr>
              <a:t>Where might God be asking you to notice Him at work in places where up to now you have struggled to see his ‘fingerprints’?  What are the obstacles to you consecrating these places in your life?</a:t>
            </a:r>
          </a:p>
          <a:p>
            <a:endParaRPr lang="en-GB" dirty="0"/>
          </a:p>
          <a:p>
            <a:endParaRPr lang="en-GB" dirty="0"/>
          </a:p>
        </p:txBody>
      </p:sp>
    </p:spTree>
    <p:extLst>
      <p:ext uri="{BB962C8B-B14F-4D97-AF65-F5344CB8AC3E}">
        <p14:creationId xmlns:p14="http://schemas.microsoft.com/office/powerpoint/2010/main" val="313121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 Media 1" descr="BE STILL-BE STILL, FOR THE PRESENCE OF THE LORD">
            <a:hlinkClick r:id="" action="ppaction://media"/>
            <a:extLst>
              <a:ext uri="{FF2B5EF4-FFF2-40B4-BE49-F238E27FC236}">
                <a16:creationId xmlns:a16="http://schemas.microsoft.com/office/drawing/2014/main" id="{795140CB-67F8-5BFB-8DFF-7586A6DD3247}"/>
              </a:ext>
            </a:extLst>
          </p:cNvPr>
          <p:cNvPicPr>
            <a:picLocks noRot="1" noChangeAspect="1"/>
          </p:cNvPicPr>
          <p:nvPr>
            <a:videoFile r:link="rId1"/>
          </p:nvPr>
        </p:nvPicPr>
        <p:blipFill>
          <a:blip r:embed="rId3"/>
          <a:stretch>
            <a:fillRect/>
          </a:stretch>
        </p:blipFill>
        <p:spPr>
          <a:xfrm>
            <a:off x="857955" y="643466"/>
            <a:ext cx="7428089" cy="5571067"/>
          </a:xfrm>
          <a:prstGeom prst="rect">
            <a:avLst/>
          </a:prstGeom>
        </p:spPr>
      </p:pic>
    </p:spTree>
    <p:extLst>
      <p:ext uri="{BB962C8B-B14F-4D97-AF65-F5344CB8AC3E}">
        <p14:creationId xmlns:p14="http://schemas.microsoft.com/office/powerpoint/2010/main" val="102520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group of lit candles&#10;&#10;AI-generated content may be incorrect.">
            <a:extLst>
              <a:ext uri="{FF2B5EF4-FFF2-40B4-BE49-F238E27FC236}">
                <a16:creationId xmlns:a16="http://schemas.microsoft.com/office/drawing/2014/main" id="{CC271CF3-A939-1F78-D330-C2642F239F75}"/>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l="10211" r="23456" b="-1"/>
          <a:stretch/>
        </p:blipFill>
        <p:spPr>
          <a:xfrm>
            <a:off x="20" y="-1"/>
            <a:ext cx="9143980" cy="6857990"/>
          </a:xfrm>
          <a:prstGeom prst="rect">
            <a:avLst/>
          </a:prstGeom>
        </p:spPr>
      </p:pic>
      <p:sp>
        <p:nvSpPr>
          <p:cNvPr id="2" name="Title 1">
            <a:extLst>
              <a:ext uri="{FF2B5EF4-FFF2-40B4-BE49-F238E27FC236}">
                <a16:creationId xmlns:a16="http://schemas.microsoft.com/office/drawing/2014/main" id="{6C9E8640-F850-40B1-38E4-79A18C9D5441}"/>
              </a:ext>
            </a:extLst>
          </p:cNvPr>
          <p:cNvSpPr>
            <a:spLocks noGrp="1"/>
          </p:cNvSpPr>
          <p:nvPr>
            <p:ph type="title"/>
          </p:nvPr>
        </p:nvSpPr>
        <p:spPr>
          <a:xfrm>
            <a:off x="628649" y="1671570"/>
            <a:ext cx="3866446" cy="4072044"/>
          </a:xfrm>
        </p:spPr>
        <p:txBody>
          <a:bodyPr anchor="t">
            <a:normAutofit/>
          </a:bodyPr>
          <a:lstStyle/>
          <a:p>
            <a:r>
              <a:rPr lang="en-GB">
                <a:solidFill>
                  <a:srgbClr val="FFFFFF"/>
                </a:solidFill>
              </a:rPr>
              <a:t>Silent Prayer</a:t>
            </a:r>
          </a:p>
        </p:txBody>
      </p:sp>
      <p:sp>
        <p:nvSpPr>
          <p:cNvPr id="3" name="Content Placeholder 2">
            <a:extLst>
              <a:ext uri="{FF2B5EF4-FFF2-40B4-BE49-F238E27FC236}">
                <a16:creationId xmlns:a16="http://schemas.microsoft.com/office/drawing/2014/main" id="{3E5E8F88-295B-87E8-8CC1-531B1716E9C9}"/>
              </a:ext>
            </a:extLst>
          </p:cNvPr>
          <p:cNvSpPr>
            <a:spLocks noGrp="1"/>
          </p:cNvSpPr>
          <p:nvPr>
            <p:ph idx="1"/>
          </p:nvPr>
        </p:nvSpPr>
        <p:spPr>
          <a:xfrm>
            <a:off x="4639489" y="1671566"/>
            <a:ext cx="3878146" cy="4072043"/>
          </a:xfrm>
        </p:spPr>
        <p:txBody>
          <a:bodyPr>
            <a:normAutofit/>
          </a:bodyPr>
          <a:lstStyle/>
          <a:p>
            <a:endParaRPr lang="en-GB" sz="1700" dirty="0">
              <a:solidFill>
                <a:srgbClr val="FFFFFF"/>
              </a:solidFill>
            </a:endParaRPr>
          </a:p>
          <a:p>
            <a:endParaRPr lang="en-GB" sz="1700" dirty="0">
              <a:solidFill>
                <a:srgbClr val="FFFFFF"/>
              </a:solidFill>
            </a:endParaRPr>
          </a:p>
          <a:p>
            <a:pPr marL="0" indent="0">
              <a:buNone/>
            </a:pPr>
            <a:r>
              <a:rPr lang="en-GB" sz="1700" dirty="0">
                <a:solidFill>
                  <a:srgbClr val="FFFFFF"/>
                </a:solidFill>
              </a:rPr>
              <a:t>A space where we can briefly drop into the silence the name of any people, situations, or places where God’s hope, God’s Yes, is needed at this time</a:t>
            </a:r>
          </a:p>
          <a:p>
            <a:endParaRPr lang="en-GB" sz="1700" dirty="0">
              <a:solidFill>
                <a:srgbClr val="FFFFFF"/>
              </a:solidFill>
            </a:endParaRPr>
          </a:p>
          <a:p>
            <a:pPr marL="0" indent="0">
              <a:buNone/>
            </a:pPr>
            <a:r>
              <a:rPr lang="en-GB" sz="1700" dirty="0">
                <a:solidFill>
                  <a:srgbClr val="FFFFFF"/>
                </a:solidFill>
              </a:rPr>
              <a:t>Please un-mute to share your word or phrase aloud.</a:t>
            </a:r>
          </a:p>
          <a:p>
            <a:pPr marL="0" indent="0">
              <a:buNone/>
            </a:pPr>
            <a:r>
              <a:rPr lang="en-GB" sz="1700" dirty="0">
                <a:solidFill>
                  <a:srgbClr val="FFFFFF"/>
                </a:solidFill>
              </a:rPr>
              <a:t>Be mindful this is a public place, and only share others’ personal information if you have their consent to do so in a public setting.</a:t>
            </a:r>
          </a:p>
          <a:p>
            <a:endParaRPr lang="en-GB" sz="1700" dirty="0">
              <a:solidFill>
                <a:srgbClr val="FFFFFF"/>
              </a:solidFill>
            </a:endParaRPr>
          </a:p>
        </p:txBody>
      </p:sp>
    </p:spTree>
    <p:extLst>
      <p:ext uri="{BB962C8B-B14F-4D97-AF65-F5344CB8AC3E}">
        <p14:creationId xmlns:p14="http://schemas.microsoft.com/office/powerpoint/2010/main" val="342420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ree with yellow flowers&#10;&#10;AI-generated content may be incorrect.">
            <a:extLst>
              <a:ext uri="{FF2B5EF4-FFF2-40B4-BE49-F238E27FC236}">
                <a16:creationId xmlns:a16="http://schemas.microsoft.com/office/drawing/2014/main" id="{2B2E7926-116A-909D-122F-0879841029BA}"/>
              </a:ext>
            </a:extLst>
          </p:cNvPr>
          <p:cNvPicPr>
            <a:picLocks noChangeAspect="1"/>
          </p:cNvPicPr>
          <p:nvPr/>
        </p:nvPicPr>
        <p:blipFill>
          <a:blip r:embed="rId2">
            <a:extLst>
              <a:ext uri="{28A0092B-C50C-407E-A947-70E740481C1C}">
                <a14:useLocalDpi xmlns:a14="http://schemas.microsoft.com/office/drawing/2010/main" val="0"/>
              </a:ext>
            </a:extLst>
          </a:blip>
          <a:srcRect l="3533" r="17156"/>
          <a:stretch/>
        </p:blipFill>
        <p:spPr>
          <a:xfrm rot="10800000">
            <a:off x="1891767" y="10"/>
            <a:ext cx="7252231"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1296C3-BC79-6D3D-35D9-51B9F6CF165A}"/>
              </a:ext>
            </a:extLst>
          </p:cNvPr>
          <p:cNvSpPr>
            <a:spLocks noGrp="1"/>
          </p:cNvSpPr>
          <p:nvPr>
            <p:ph type="title"/>
          </p:nvPr>
        </p:nvSpPr>
        <p:spPr>
          <a:xfrm>
            <a:off x="628650" y="365125"/>
            <a:ext cx="2866641" cy="1899912"/>
          </a:xfrm>
        </p:spPr>
        <p:txBody>
          <a:bodyPr>
            <a:normAutofit/>
          </a:bodyPr>
          <a:lstStyle/>
          <a:p>
            <a:r>
              <a:rPr lang="en-GB" sz="3500"/>
              <a:t>Closing Prayer</a:t>
            </a:r>
          </a:p>
        </p:txBody>
      </p:sp>
      <p:sp>
        <p:nvSpPr>
          <p:cNvPr id="3" name="Content Placeholder 2">
            <a:extLst>
              <a:ext uri="{FF2B5EF4-FFF2-40B4-BE49-F238E27FC236}">
                <a16:creationId xmlns:a16="http://schemas.microsoft.com/office/drawing/2014/main" id="{D666FC7F-3F25-3270-97EE-A154D371EF77}"/>
              </a:ext>
            </a:extLst>
          </p:cNvPr>
          <p:cNvSpPr>
            <a:spLocks noGrp="1"/>
          </p:cNvSpPr>
          <p:nvPr>
            <p:ph idx="1"/>
          </p:nvPr>
        </p:nvSpPr>
        <p:spPr>
          <a:xfrm>
            <a:off x="628650" y="2434201"/>
            <a:ext cx="2866641" cy="3742762"/>
          </a:xfrm>
        </p:spPr>
        <p:txBody>
          <a:bodyPr>
            <a:normAutofit/>
          </a:bodyPr>
          <a:lstStyle/>
          <a:p>
            <a:pPr marL="0" indent="0">
              <a:buNone/>
            </a:pPr>
            <a:r>
              <a:rPr lang="en-GB" sz="2400" dirty="0"/>
              <a:t>May the grace of our Lord Jesus Christ, and the love of God, and the fellowship of the Holy Spirit be with us all, now and evermore. Amen.</a:t>
            </a:r>
          </a:p>
          <a:p>
            <a:endParaRPr lang="en-GB" sz="1700" dirty="0"/>
          </a:p>
          <a:p>
            <a:endParaRPr lang="en-GB" sz="1700" dirty="0"/>
          </a:p>
          <a:p>
            <a:endParaRPr lang="en-GB" sz="1700" dirty="0"/>
          </a:p>
        </p:txBody>
      </p:sp>
    </p:spTree>
    <p:extLst>
      <p:ext uri="{BB962C8B-B14F-4D97-AF65-F5344CB8AC3E}">
        <p14:creationId xmlns:p14="http://schemas.microsoft.com/office/powerpoint/2010/main" val="34495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97FF-5791-B13D-926A-3470C46A42FB}"/>
              </a:ext>
            </a:extLst>
          </p:cNvPr>
          <p:cNvSpPr>
            <a:spLocks noGrp="1"/>
          </p:cNvSpPr>
          <p:nvPr>
            <p:ph type="title"/>
          </p:nvPr>
        </p:nvSpPr>
        <p:spPr/>
        <p:txBody>
          <a:bodyPr/>
          <a:lstStyle/>
          <a:p>
            <a:r>
              <a:rPr lang="en-GB" dirty="0"/>
              <a:t>Living Hope</a:t>
            </a:r>
          </a:p>
        </p:txBody>
      </p:sp>
      <p:sp>
        <p:nvSpPr>
          <p:cNvPr id="3" name="Content Placeholder 2">
            <a:extLst>
              <a:ext uri="{FF2B5EF4-FFF2-40B4-BE49-F238E27FC236}">
                <a16:creationId xmlns:a16="http://schemas.microsoft.com/office/drawing/2014/main" id="{53FE2664-DA0F-0A30-8D34-445CF5483AF4}"/>
              </a:ext>
            </a:extLst>
          </p:cNvPr>
          <p:cNvSpPr>
            <a:spLocks noGrp="1"/>
          </p:cNvSpPr>
          <p:nvPr>
            <p:ph idx="1"/>
          </p:nvPr>
        </p:nvSpPr>
        <p:spPr/>
        <p:txBody>
          <a:bodyPr/>
          <a:lstStyle/>
          <a:p>
            <a:pPr marL="0" indent="0">
              <a:buNone/>
            </a:pPr>
            <a:r>
              <a:rPr lang="en-GB" dirty="0"/>
              <a:t>This Lent, in the Lay Community, we are being encouraged to put down deep roots of hope by connecting with God who is always with us.  We will be doing this in several different ways, and we will be, especially, using the resources from The Church of England’s Lent theme for 2025 ‘Living Hope’ as our guide. </a:t>
            </a:r>
          </a:p>
        </p:txBody>
      </p:sp>
    </p:spTree>
    <p:extLst>
      <p:ext uri="{BB962C8B-B14F-4D97-AF65-F5344CB8AC3E}">
        <p14:creationId xmlns:p14="http://schemas.microsoft.com/office/powerpoint/2010/main" val="114164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6FC7-0983-9466-11DB-49AA955411A1}"/>
              </a:ext>
            </a:extLst>
          </p:cNvPr>
          <p:cNvSpPr>
            <a:spLocks noGrp="1"/>
          </p:cNvSpPr>
          <p:nvPr>
            <p:ph type="title"/>
          </p:nvPr>
        </p:nvSpPr>
        <p:spPr/>
        <p:txBody>
          <a:bodyPr/>
          <a:lstStyle/>
          <a:p>
            <a:r>
              <a:rPr lang="en-GB" dirty="0"/>
              <a:t>Pope Francis </a:t>
            </a:r>
            <a:r>
              <a:rPr lang="en-GB" sz="1050" dirty="0"/>
              <a:t>https://www.cbcew.org.uk/jubilee-2025-letter-from-pope-francis</a:t>
            </a:r>
          </a:p>
        </p:txBody>
      </p:sp>
      <p:sp>
        <p:nvSpPr>
          <p:cNvPr id="3" name="Content Placeholder 2">
            <a:extLst>
              <a:ext uri="{FF2B5EF4-FFF2-40B4-BE49-F238E27FC236}">
                <a16:creationId xmlns:a16="http://schemas.microsoft.com/office/drawing/2014/main" id="{A37E0DF3-623C-528E-68EC-5A775FA38228}"/>
              </a:ext>
            </a:extLst>
          </p:cNvPr>
          <p:cNvSpPr>
            <a:spLocks noGrp="1"/>
          </p:cNvSpPr>
          <p:nvPr>
            <p:ph idx="1"/>
          </p:nvPr>
        </p:nvSpPr>
        <p:spPr/>
        <p:txBody>
          <a:bodyPr/>
          <a:lstStyle/>
          <a:p>
            <a:pPr marL="0" indent="0">
              <a:buNone/>
            </a:pPr>
            <a:r>
              <a:rPr lang="en-GB" dirty="0"/>
              <a:t>‘We must fan the flame of hope that has been given us, and help everyone to gain new strength and certainty by looking to the future with an open spirit, a trusting heart and far-sighted vision. The forthcoming Jubilee can contribute greatly to restoring a climate of hope and trust as a prelude to the renewal and rebirth that we so urgently desire; that is why I have chosen as the motto of the Jubilee, Pilgrims of Hope.’ </a:t>
            </a:r>
          </a:p>
        </p:txBody>
      </p:sp>
    </p:spTree>
    <p:extLst>
      <p:ext uri="{BB962C8B-B14F-4D97-AF65-F5344CB8AC3E}">
        <p14:creationId xmlns:p14="http://schemas.microsoft.com/office/powerpoint/2010/main" val="372967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1CCB-5537-0058-6072-BE0A6D0B75DB}"/>
              </a:ext>
            </a:extLst>
          </p:cNvPr>
          <p:cNvSpPr>
            <a:spLocks noGrp="1"/>
          </p:cNvSpPr>
          <p:nvPr>
            <p:ph type="title"/>
          </p:nvPr>
        </p:nvSpPr>
        <p:spPr/>
        <p:txBody>
          <a:bodyPr/>
          <a:lstStyle/>
          <a:p>
            <a:r>
              <a:rPr lang="en-GB" dirty="0"/>
              <a:t>Booklets for adults and children and family resources: </a:t>
            </a:r>
          </a:p>
        </p:txBody>
      </p:sp>
      <p:sp>
        <p:nvSpPr>
          <p:cNvPr id="3" name="Content Placeholder 2">
            <a:extLst>
              <a:ext uri="{FF2B5EF4-FFF2-40B4-BE49-F238E27FC236}">
                <a16:creationId xmlns:a16="http://schemas.microsoft.com/office/drawing/2014/main" id="{6E39DD1E-C124-C1FD-F2BC-150D47A94F86}"/>
              </a:ext>
            </a:extLst>
          </p:cNvPr>
          <p:cNvSpPr>
            <a:spLocks noGrp="1"/>
          </p:cNvSpPr>
          <p:nvPr>
            <p:ph idx="1"/>
          </p:nvPr>
        </p:nvSpPr>
        <p:spPr/>
        <p:txBody>
          <a:bodyPr/>
          <a:lstStyle/>
          <a:p>
            <a:r>
              <a:rPr lang="en-GB" sz="2400" dirty="0"/>
              <a:t>Living Hope reflections booklets, prayer cards for adults and families are available to order now from Church House Publishing. </a:t>
            </a:r>
          </a:p>
          <a:p>
            <a:r>
              <a:rPr lang="en-GB" sz="2400" dirty="0"/>
              <a:t>Reflections via email: Sign up to the Lent reflection emails and receive daily messages .These will offer Bible readings, short reflections and a practical challenge, as well as prayers linked to weekly themes.</a:t>
            </a:r>
          </a:p>
          <a:p>
            <a:r>
              <a:rPr lang="en-GB" sz="2400" dirty="0"/>
              <a:t>Daily reflections via Everyday Faith app: You can read and listen to daily Lent reflections from 5th March through the Everyday Faith app, the new daily devotional app from the Church of England.</a:t>
            </a:r>
            <a:endParaRPr lang="en-GB" dirty="0"/>
          </a:p>
        </p:txBody>
      </p:sp>
    </p:spTree>
    <p:extLst>
      <p:ext uri="{BB962C8B-B14F-4D97-AF65-F5344CB8AC3E}">
        <p14:creationId xmlns:p14="http://schemas.microsoft.com/office/powerpoint/2010/main" val="14605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3DC1-D08B-D061-65DE-28DCFA324AC4}"/>
              </a:ext>
            </a:extLst>
          </p:cNvPr>
          <p:cNvSpPr>
            <a:spLocks noGrp="1"/>
          </p:cNvSpPr>
          <p:nvPr>
            <p:ph type="title"/>
          </p:nvPr>
        </p:nvSpPr>
        <p:spPr/>
        <p:txBody>
          <a:bodyPr/>
          <a:lstStyle/>
          <a:p>
            <a:r>
              <a:rPr lang="en-GB" dirty="0"/>
              <a:t>Lent Group Week 3 28</a:t>
            </a:r>
            <a:r>
              <a:rPr lang="en-GB" baseline="30000" dirty="0"/>
              <a:t>th</a:t>
            </a:r>
            <a:r>
              <a:rPr lang="en-GB" dirty="0"/>
              <a:t>/29</a:t>
            </a:r>
            <a:r>
              <a:rPr lang="en-GB" baseline="30000" dirty="0"/>
              <a:t>th</a:t>
            </a:r>
            <a:r>
              <a:rPr lang="en-GB" dirty="0"/>
              <a:t>  March</a:t>
            </a:r>
          </a:p>
        </p:txBody>
      </p:sp>
      <p:sp>
        <p:nvSpPr>
          <p:cNvPr id="3" name="Content Placeholder 2">
            <a:extLst>
              <a:ext uri="{FF2B5EF4-FFF2-40B4-BE49-F238E27FC236}">
                <a16:creationId xmlns:a16="http://schemas.microsoft.com/office/drawing/2014/main" id="{568D2D35-0010-7C4F-5973-E3AE5A983816}"/>
              </a:ext>
            </a:extLst>
          </p:cNvPr>
          <p:cNvSpPr>
            <a:spLocks noGrp="1"/>
          </p:cNvSpPr>
          <p:nvPr>
            <p:ph idx="1"/>
          </p:nvPr>
        </p:nvSpPr>
        <p:spPr/>
        <p:txBody>
          <a:bodyPr/>
          <a:lstStyle/>
          <a:p>
            <a:pPr marL="0" indent="0" algn="ctr">
              <a:buNone/>
            </a:pPr>
            <a:r>
              <a:rPr lang="en-GB" b="1" dirty="0"/>
              <a:t>Noticing</a:t>
            </a:r>
          </a:p>
          <a:p>
            <a:pPr marL="0" indent="0">
              <a:buNone/>
            </a:pPr>
            <a:r>
              <a:rPr lang="en-GB" b="1" dirty="0"/>
              <a:t>As we move into the fourth week of Lent, we are tasking ourselves with the art of noticing.</a:t>
            </a:r>
          </a:p>
          <a:p>
            <a:pPr marL="0" indent="0">
              <a:buNone/>
            </a:pPr>
            <a:r>
              <a:rPr lang="en-GB" b="1" dirty="0"/>
              <a:t>Noticing what God is doing in our lives, our communities, our world.</a:t>
            </a:r>
          </a:p>
        </p:txBody>
      </p:sp>
    </p:spTree>
    <p:extLst>
      <p:ext uri="{BB962C8B-B14F-4D97-AF65-F5344CB8AC3E}">
        <p14:creationId xmlns:p14="http://schemas.microsoft.com/office/powerpoint/2010/main" val="195379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F629-24EB-9147-8D8B-4F79FC52DDC2}"/>
              </a:ext>
            </a:extLst>
          </p:cNvPr>
          <p:cNvSpPr>
            <a:spLocks noGrp="1"/>
          </p:cNvSpPr>
          <p:nvPr>
            <p:ph type="title"/>
          </p:nvPr>
        </p:nvSpPr>
        <p:spPr/>
        <p:txBody>
          <a:bodyPr/>
          <a:lstStyle/>
          <a:p>
            <a:r>
              <a:rPr lang="en-GB" dirty="0"/>
              <a:t>Opening Prayer</a:t>
            </a:r>
          </a:p>
        </p:txBody>
      </p:sp>
      <p:sp>
        <p:nvSpPr>
          <p:cNvPr id="3" name="Content Placeholder 2">
            <a:extLst>
              <a:ext uri="{FF2B5EF4-FFF2-40B4-BE49-F238E27FC236}">
                <a16:creationId xmlns:a16="http://schemas.microsoft.com/office/drawing/2014/main" id="{4488018E-68E5-02BC-F3AD-60710781544C}"/>
              </a:ext>
            </a:extLst>
          </p:cNvPr>
          <p:cNvSpPr>
            <a:spLocks noGrp="1"/>
          </p:cNvSpPr>
          <p:nvPr>
            <p:ph idx="1"/>
          </p:nvPr>
        </p:nvSpPr>
        <p:spPr>
          <a:xfrm>
            <a:off x="457200" y="1600200"/>
            <a:ext cx="8229600" cy="4983162"/>
          </a:xfrm>
        </p:spPr>
        <p:txBody>
          <a:bodyPr/>
          <a:lstStyle/>
          <a:p>
            <a:pPr marL="0" indent="0">
              <a:buNone/>
            </a:pPr>
            <a:r>
              <a:rPr lang="en-GB" sz="3000" dirty="0"/>
              <a:t>Creating God, God of all of our </a:t>
            </a:r>
            <a:r>
              <a:rPr lang="en-GB" sz="3000" dirty="0" err="1"/>
              <a:t>becomings</a:t>
            </a:r>
            <a:r>
              <a:rPr lang="en-GB" sz="3000" dirty="0"/>
              <a:t>, open our eyes to notice you working in each moment of our lives.  May we glimpse you opening gateways to heaven in the myriad of activities that occupy our daily lives.  As we continue our Lenten journey, stretch out our hands to embrace your world, so that we might consecrate with you every moment, bringing Easter hope wherever there is despair, and life-giving love to all whom we meet this day, and all days.   Amen.</a:t>
            </a:r>
          </a:p>
        </p:txBody>
      </p:sp>
    </p:spTree>
    <p:extLst>
      <p:ext uri="{BB962C8B-B14F-4D97-AF65-F5344CB8AC3E}">
        <p14:creationId xmlns:p14="http://schemas.microsoft.com/office/powerpoint/2010/main" val="368428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1E6F-C9C8-A7AE-19B5-149FCD0816AF}"/>
              </a:ext>
            </a:extLst>
          </p:cNvPr>
          <p:cNvSpPr>
            <a:spLocks noGrp="1"/>
          </p:cNvSpPr>
          <p:nvPr>
            <p:ph type="title"/>
          </p:nvPr>
        </p:nvSpPr>
        <p:spPr>
          <a:xfrm>
            <a:off x="457200" y="274638"/>
            <a:ext cx="8229600" cy="589658"/>
          </a:xfrm>
        </p:spPr>
        <p:txBody>
          <a:bodyPr/>
          <a:lstStyle/>
          <a:p>
            <a:r>
              <a:rPr lang="en-GB" dirty="0"/>
              <a:t>Reading:  Genesis 28:10-17</a:t>
            </a:r>
          </a:p>
        </p:txBody>
      </p:sp>
      <p:sp>
        <p:nvSpPr>
          <p:cNvPr id="3" name="Content Placeholder 2">
            <a:extLst>
              <a:ext uri="{FF2B5EF4-FFF2-40B4-BE49-F238E27FC236}">
                <a16:creationId xmlns:a16="http://schemas.microsoft.com/office/drawing/2014/main" id="{C0B086AB-610E-A0FB-8EE3-CDB8B96CEB3E}"/>
              </a:ext>
            </a:extLst>
          </p:cNvPr>
          <p:cNvSpPr>
            <a:spLocks noGrp="1"/>
          </p:cNvSpPr>
          <p:nvPr>
            <p:ph idx="1"/>
          </p:nvPr>
        </p:nvSpPr>
        <p:spPr>
          <a:xfrm>
            <a:off x="457200" y="864296"/>
            <a:ext cx="8229600" cy="5599134"/>
          </a:xfrm>
        </p:spPr>
        <p:txBody>
          <a:bodyPr/>
          <a:lstStyle/>
          <a:p>
            <a:pPr marL="0" indent="0">
              <a:buNone/>
            </a:pPr>
            <a:r>
              <a:rPr lang="en-GB" sz="2000" dirty="0"/>
              <a:t>Jacob left Beer-</a:t>
            </a:r>
            <a:r>
              <a:rPr lang="en-GB" sz="2000" dirty="0" err="1"/>
              <a:t>sheba</a:t>
            </a:r>
            <a:r>
              <a:rPr lang="en-GB" sz="2000" dirty="0"/>
              <a:t> and went towards Haran. He came to a certain place and stayed there for the night, because the sun had set. Taking one of the stones of the place, he put it under his head and lay down in that place. And he dreamed that there was a ladder set up on the earth, the top of it reaching to heaven; and the angels of God were ascending and descending on it. And the Lord stood beside him and said,</a:t>
            </a:r>
          </a:p>
          <a:p>
            <a:pPr marL="0" indent="0">
              <a:buNone/>
            </a:pPr>
            <a:r>
              <a:rPr lang="en-GB" sz="2000" dirty="0"/>
              <a:t>‘I am the Lord, the God of Abraham your father and the God of Isaac; the land on which you lie I will give to you and to your offspring; and your offspring shall be like the dust of the earth, and you shall spread abroad to the west and to the east and to the north and to the south; and all the families of</a:t>
            </a:r>
          </a:p>
          <a:p>
            <a:pPr marL="0" indent="0">
              <a:buNone/>
            </a:pPr>
            <a:r>
              <a:rPr lang="en-GB" sz="2000" dirty="0"/>
              <a:t>the earth shall be blessed in you and in your offspring. Know that I am with you and will keep you wherever you go, and will bring you back to this land; for I will not leave you until I have done what I have promised you.’ Then Jacob woke from his sleep and said, ‘Surely the Lord is in this place—and I did not know it!’ And he was afraid, and said, ‘How awesome is</a:t>
            </a:r>
          </a:p>
          <a:p>
            <a:pPr marL="0" indent="0">
              <a:buNone/>
            </a:pPr>
            <a:r>
              <a:rPr lang="en-GB" sz="2000" dirty="0"/>
              <a:t>this place! This is none other than the house of God, and this is the gate of </a:t>
            </a:r>
            <a:r>
              <a:rPr lang="en-GB" sz="2000"/>
              <a:t>heaven.’</a:t>
            </a:r>
            <a:endParaRPr lang="en-GB" sz="2000" dirty="0"/>
          </a:p>
        </p:txBody>
      </p:sp>
    </p:spTree>
    <p:extLst>
      <p:ext uri="{BB962C8B-B14F-4D97-AF65-F5344CB8AC3E}">
        <p14:creationId xmlns:p14="http://schemas.microsoft.com/office/powerpoint/2010/main" val="164204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nline Media 3" descr="Lay Community of St. Benedict Lent 4">
            <a:hlinkClick r:id="" action="ppaction://media"/>
            <a:extLst>
              <a:ext uri="{FF2B5EF4-FFF2-40B4-BE49-F238E27FC236}">
                <a16:creationId xmlns:a16="http://schemas.microsoft.com/office/drawing/2014/main" id="{F41C0891-DE05-3269-5191-47C31F21AE92}"/>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p:spPr>
      </p:pic>
    </p:spTree>
    <p:extLst>
      <p:ext uri="{BB962C8B-B14F-4D97-AF65-F5344CB8AC3E}">
        <p14:creationId xmlns:p14="http://schemas.microsoft.com/office/powerpoint/2010/main" val="23140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A84D-6816-32AB-BB16-874BC26911D0}"/>
              </a:ext>
            </a:extLst>
          </p:cNvPr>
          <p:cNvSpPr>
            <a:spLocks noGrp="1"/>
          </p:cNvSpPr>
          <p:nvPr>
            <p:ph type="title"/>
          </p:nvPr>
        </p:nvSpPr>
        <p:spPr/>
        <p:txBody>
          <a:bodyPr/>
          <a:lstStyle/>
          <a:p>
            <a:r>
              <a:rPr lang="en-US" dirty="0"/>
              <a:t>Further Quotes for Reflection</a:t>
            </a:r>
          </a:p>
        </p:txBody>
      </p:sp>
      <p:sp>
        <p:nvSpPr>
          <p:cNvPr id="3" name="Content Placeholder 2">
            <a:extLst>
              <a:ext uri="{FF2B5EF4-FFF2-40B4-BE49-F238E27FC236}">
                <a16:creationId xmlns:a16="http://schemas.microsoft.com/office/drawing/2014/main" id="{728C9BB1-E0AC-496F-8405-2D6C32E3EFDC}"/>
              </a:ext>
            </a:extLst>
          </p:cNvPr>
          <p:cNvSpPr>
            <a:spLocks noGrp="1"/>
          </p:cNvSpPr>
          <p:nvPr>
            <p:ph idx="1"/>
          </p:nvPr>
        </p:nvSpPr>
        <p:spPr/>
        <p:txBody>
          <a:bodyPr/>
          <a:lstStyle/>
          <a:p>
            <a:pPr marL="0" indent="0">
              <a:buNone/>
            </a:pPr>
            <a:r>
              <a:rPr lang="en-US" dirty="0"/>
              <a:t>Belle writes: ‘It’s possible to miss God. It’s possible for him to have been up to something, right before our eyes, and we didn’t spot it. How interesting is that? God is always doing things that we can’t see but it’s worth remembering that sometimes he gives us glimpses. However, noticing them isn’t inevitable. ’ (p58, Living Hope)</a:t>
            </a:r>
          </a:p>
        </p:txBody>
      </p:sp>
    </p:spTree>
    <p:extLst>
      <p:ext uri="{BB962C8B-B14F-4D97-AF65-F5344CB8AC3E}">
        <p14:creationId xmlns:p14="http://schemas.microsoft.com/office/powerpoint/2010/main" val="2548867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3630</TotalTime>
  <Words>1134</Words>
  <Application>Microsoft Macintosh PowerPoint</Application>
  <PresentationFormat>On-screen Show (4:3)</PresentationFormat>
  <Paragraphs>45</Paragraphs>
  <Slides>14</Slides>
  <Notes>3</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Living Hope</vt:lpstr>
      <vt:lpstr>Pope Francis https://www.cbcew.org.uk/jubilee-2025-letter-from-pope-francis</vt:lpstr>
      <vt:lpstr>Booklets for adults and children and family resources: </vt:lpstr>
      <vt:lpstr>Lent Group Week 3 28th/29th  March</vt:lpstr>
      <vt:lpstr>Opening Prayer</vt:lpstr>
      <vt:lpstr>Reading:  Genesis 28:10-17</vt:lpstr>
      <vt:lpstr>PowerPoint Presentation</vt:lpstr>
      <vt:lpstr>Further Quotes for Reflection</vt:lpstr>
      <vt:lpstr>Further Quotes for Reflection</vt:lpstr>
      <vt:lpstr>Questions for Discussion</vt:lpstr>
      <vt:lpstr>PowerPoint Presentation</vt:lpstr>
      <vt:lpstr>Silent Prayer</vt:lpstr>
      <vt:lpstr>Closing Prayer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Dickon Fincham-Jacques</dc:creator>
  <cp:lastModifiedBy>Mark Kenny</cp:lastModifiedBy>
  <cp:revision>422</cp:revision>
  <dcterms:created xsi:type="dcterms:W3CDTF">2008-04-20T15:27:35Z</dcterms:created>
  <dcterms:modified xsi:type="dcterms:W3CDTF">2025-03-26T18:21:09Z</dcterms:modified>
</cp:coreProperties>
</file>