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66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Palm Sunday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Worship for 11th April 2025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for the Lay Community of St Benedict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GB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Worship material is from the 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Mobile Chapel of St Scholastica, 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unless indicated.</a:t>
            </a: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Galilee man</a:t>
            </a:r>
            <a:endParaRPr b="0" lang="en-GB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(Tune: ‘This old man’)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468360" y="185076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TextShape 3"/>
          <p:cNvSpPr txBox="1"/>
          <p:nvPr/>
        </p:nvSpPr>
        <p:spPr>
          <a:xfrm>
            <a:off x="983160" y="2031840"/>
            <a:ext cx="5568840" cy="3161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Galilee man, he told eleven,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looking then right up to heaven,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on the cross alone he cried,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bleeding, crowned and pierced he died.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Galilee man, he told more –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not just 12 but millions more: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for us all his life he gives!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He was dead but now he lives! (</a:t>
            </a:r>
            <a:r>
              <a:rPr b="1" lang="en-GB" sz="1800" spc="-1" strike="noStrike">
                <a:latin typeface="Arial"/>
              </a:rPr>
              <a:t>Shout this line</a:t>
            </a:r>
            <a:r>
              <a:rPr b="0" lang="en-GB" sz="1800" spc="-1" strike="noStrike">
                <a:latin typeface="Arial"/>
              </a:rPr>
              <a:t>.)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Remembering the Bible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story so far…..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Suggestions from participants...</a:t>
            </a: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Remembering the Bible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Jesus goes out and sees the fig tree has withered 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i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Have faith in God! Believe that what you say will happen.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And so the fig tree withered.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It was inevitable: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words were enough to make it curl up.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one who spoke of the fig tree knows my limitations: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not confident with words,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uncertain what to say at times,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unwilling to intervene in challenging situations.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How can I change the world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when I can hardly change myself?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In these final days, God of vine and fig tree, may we still rejoice.</a:t>
            </a: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Prayers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69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endParaRPr b="0" lang="en-GB" sz="18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endParaRPr b="0" lang="en-GB" sz="18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i="1" lang="en-GB" sz="3200" spc="-1" strike="noStrike">
                <a:solidFill>
                  <a:srgbClr val="ffd428"/>
                </a:solidFill>
                <a:latin typeface="Arial"/>
                <a:ea typeface="DejaVu Sans"/>
              </a:rPr>
              <a:t>We offer our own prayers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i="1" lang="en-GB" sz="3200" spc="-1" strike="noStrike">
                <a:solidFill>
                  <a:srgbClr val="ffd428"/>
                </a:solidFill>
                <a:latin typeface="Arial"/>
                <a:ea typeface="DejaVu Sans"/>
              </a:rPr>
              <a:t>response 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In your mercy, bless our journey this Lent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Prayers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And Lord’s Prayer</a:t>
            </a: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Prayers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Holy God, who brings ever day to fullness,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hold us close as this day ends,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hold us closer as this week creeps forward,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may the day, the week, the hour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be full of you who are closer to us than the hairs on our heads.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In the name of Jesus, who’s week this truly is.</a:t>
            </a: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468360" y="35784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Closing responses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75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On our hearts and on our homes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blessing of God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On our community and on its working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help of God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In our coming and our going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peace of God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In our lives and our believing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Love of God</a:t>
            </a: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Blessing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i="1" lang="en-GB" sz="3200" spc="-1" strike="noStrike">
                <a:solidFill>
                  <a:srgbClr val="ffd428"/>
                </a:solidFill>
                <a:latin typeface="Arial"/>
                <a:ea typeface="DejaVu Sans"/>
              </a:rPr>
              <a:t>said together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Great Spirit, who made the darkness for rest,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Surround us this night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So that our words our thoughts, our breath,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May rest in you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Easter Octave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Remembered Rule: Live like it’s Lent everyday!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It’s still Lent, but ….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There’s still time for the fig tree to wither.</a:t>
            </a: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Opening responses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468360" y="185076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evening sun has gone down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We await the rising of the morning Son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Peace be on us and all for whom we pray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God grant a quiet night and a peaceful end</a:t>
            </a: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Getting started...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504000" y="176904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Jesus goes out and sees a fig tree ...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i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May no one ever eat fruit from you again!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It’s going to be a tough week.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Even this fig tree has no fruit.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curse passes his lips in exasperation.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The one who cursed the fig tree knows my frustrations: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empty shelves in the shops,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no time to do the tasks required in a busy week,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too many questions I can’t answer.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How can I support vulnerable people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0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when I can hardly hold myself up?</a:t>
            </a:r>
            <a:endParaRPr b="0" lang="en-GB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</a:pPr>
            <a:r>
              <a:rPr b="1" lang="en-GB" sz="3200" spc="-1" strike="noStrike">
                <a:solidFill>
                  <a:srgbClr val="ffffff"/>
                </a:solidFill>
                <a:latin typeface="Arial"/>
                <a:ea typeface="DejaVu Sans"/>
              </a:rPr>
              <a:t>In these final days, God of vine and fig tree, may we still rejoice.</a:t>
            </a:r>
            <a:endParaRPr b="0" lang="en-GB" sz="32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Galilee man</a:t>
            </a:r>
            <a:endParaRPr b="0" lang="en-GB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(Tune: ‘This old man’)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468360" y="185076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TextShape 3"/>
          <p:cNvSpPr txBox="1"/>
          <p:nvPr/>
        </p:nvSpPr>
        <p:spPr>
          <a:xfrm>
            <a:off x="983160" y="2031840"/>
            <a:ext cx="5568840" cy="2792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Galilee man, he told one,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he invited everyone: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‘</a:t>
            </a:r>
            <a:r>
              <a:rPr b="0" lang="en-GB" sz="1800" spc="-1" strike="noStrike">
                <a:latin typeface="Arial"/>
              </a:rPr>
              <a:t>Follow me and find out more;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love will open every door.’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Galilee man, he told two,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even if there’s such a few: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two or three is all you need,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every story is a seed.</a:t>
            </a:r>
            <a:endParaRPr b="0" lang="en-GB" sz="18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Galilee man</a:t>
            </a:r>
            <a:endParaRPr b="0" lang="en-GB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(Tune: ‘This old man’)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468360" y="185076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TextShape 3"/>
          <p:cNvSpPr txBox="1"/>
          <p:nvPr/>
        </p:nvSpPr>
        <p:spPr>
          <a:xfrm>
            <a:off x="983160" y="2031840"/>
            <a:ext cx="5568840" cy="2905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Galilee man, he told three,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some to children on his knee,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some to Zaccheus in a tree: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‘</a:t>
            </a:r>
            <a:r>
              <a:rPr b="0" lang="en-GB" sz="1800" spc="-1" strike="noStrike">
                <a:latin typeface="Arial"/>
              </a:rPr>
              <a:t>Come right down and give me tea.’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Galilee man, he told four,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cursed the rich and blessed the poor,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spoke of how to love the least,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how to share in God’s good feast.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Galilee man</a:t>
            </a:r>
            <a:endParaRPr b="0" lang="en-GB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(Tune: ‘This old man’)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468360" y="185076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TextShape 3"/>
          <p:cNvSpPr txBox="1"/>
          <p:nvPr/>
        </p:nvSpPr>
        <p:spPr>
          <a:xfrm>
            <a:off x="983160" y="2031840"/>
            <a:ext cx="5568840" cy="3161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Galilee man, he told five,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keeping sparks of faith alive,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telling stories every day,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showing folks the living way.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Galilee man, he told six,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some of them sound just like tricks: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camels, donkeys, sheep galore,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people came right back for more.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Galilee man</a:t>
            </a:r>
            <a:endParaRPr b="0" lang="en-GB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(Tune: ‘This old man’)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468360" y="185076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TextShape 3"/>
          <p:cNvSpPr txBox="1"/>
          <p:nvPr/>
        </p:nvSpPr>
        <p:spPr>
          <a:xfrm>
            <a:off x="983160" y="2031840"/>
            <a:ext cx="5568840" cy="3161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Galilee man, he told seven,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stories of the kingdom of heaven: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yeast and salt and mustard seed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and 5000 mouths to feed.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Galilee man, he told eight,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how the least would be so great,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last be first and first be last;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folks weren’t catching on that fast.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50400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Galilee man</a:t>
            </a:r>
            <a:endParaRPr b="0" lang="en-GB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d428"/>
                </a:solidFill>
                <a:latin typeface="Arial"/>
                <a:ea typeface="DejaVu Sans"/>
              </a:rPr>
              <a:t>(Tune: ‘This old man’)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468360" y="1850760"/>
            <a:ext cx="9069840" cy="49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TextShape 3"/>
          <p:cNvSpPr txBox="1"/>
          <p:nvPr/>
        </p:nvSpPr>
        <p:spPr>
          <a:xfrm>
            <a:off x="983160" y="2031840"/>
            <a:ext cx="5568840" cy="3417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Galilee man, he told nine,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thinking it was nearly time: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on a donkey, sitting pretty,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he rode straight into the city.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Galilee man, he told ten,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told them all and then again,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took the bread and broke it up,</a:t>
            </a:r>
            <a:endParaRPr b="0" lang="en-GB" sz="1800" spc="-1" strike="noStrike">
              <a:latin typeface="Arial"/>
            </a:endParaRPr>
          </a:p>
          <a:p>
            <a:r>
              <a:rPr b="0" lang="en-GB" sz="1800" spc="-1" strike="noStrike">
                <a:latin typeface="Arial"/>
              </a:rPr>
              <a:t>then he shared the bottomless cup.</a:t>
            </a:r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  <a:p>
            <a:endParaRPr b="0" lang="en-GB" sz="18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8779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2025-02-25T10:13:25Z</dcterms:created>
  <dc:creator>Bob Warwicker</dc:creator>
  <dc:description/>
  <dc:language>en-GB</dc:language>
  <cp:lastModifiedBy>Bob Warwicker</cp:lastModifiedBy>
  <dcterms:modified xsi:type="dcterms:W3CDTF">2025-03-27T11:08:52Z</dcterms:modified>
  <cp:revision>23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